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90" r:id="rId5"/>
    <p:sldMasterId id="2147483705" r:id="rId6"/>
    <p:sldMasterId id="2147483720" r:id="rId7"/>
  </p:sldMasterIdLst>
  <p:notesMasterIdLst>
    <p:notesMasterId r:id="rId9"/>
  </p:notesMasterIdLst>
  <p:handoutMasterIdLst>
    <p:handoutMasterId r:id="rId10"/>
  </p:handoutMasterIdLst>
  <p:sldIdLst>
    <p:sldId id="10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33A4E4EA-F28E-7444-9079-2A60F7A36076}">
          <p14:sldIdLst>
            <p14:sldId id="10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C91530"/>
    <a:srgbClr val="F8CBAD"/>
    <a:srgbClr val="A9D18E"/>
    <a:srgbClr val="8497B0"/>
    <a:srgbClr val="4472C4"/>
    <a:srgbClr val="ADB9CA"/>
    <a:srgbClr val="EDEFF3"/>
    <a:srgbClr val="CE3A3A"/>
    <a:srgbClr val="671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/>
    <p:restoredTop sz="96327"/>
  </p:normalViewPr>
  <p:slideViewPr>
    <p:cSldViewPr snapToGrid="0">
      <p:cViewPr varScale="1">
        <p:scale>
          <a:sx n="98" d="100"/>
          <a:sy n="98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3" d="100"/>
          <a:sy n="113" d="100"/>
        </p:scale>
        <p:origin x="27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C98CD8-AAF9-740C-1D4B-A599FC80C0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E6AE2-3086-A779-E624-CB7DCAE9C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74290-8CFA-6185-414D-58E0B13F5B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EFBE2-6C6B-7E4A-8C4E-FE2ABFAD5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876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68E1A-2ACF-465E-A44D-FC0AC3361198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0F8EB-3488-464A-8B12-074C3B0F5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2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A199E-9CEA-90C3-A2B9-84B39025C7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749772-39FD-26B3-B07E-56CA0CEA3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904" y="-10663"/>
            <a:ext cx="10313096" cy="6868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AA5043-E515-AABC-BF86-579D8638B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435098"/>
            <a:ext cx="658563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01 |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E76A25-5C9B-BB9E-382E-21C1FE432E1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4224F2-EBF4-515F-0D3E-34FCB2D9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169"/>
            <a:ext cx="5268153" cy="839526"/>
          </a:xfrm>
        </p:spPr>
        <p:txBody>
          <a:bodyPr>
            <a:normAutofit fontScale="90000"/>
          </a:bodyPr>
          <a:lstStyle>
            <a:lvl1pPr>
              <a:defRPr sz="2400"/>
            </a:lvl1pPr>
          </a:lstStyle>
          <a:p>
            <a:endParaRPr lang="en-US" sz="2400" dirty="0">
              <a:solidFill>
                <a:srgbClr val="C91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4170DC-7809-3D8F-2929-8259E0B5E437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rgbClr val="C915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6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du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E76A25-5C9B-BB9E-382E-21C1FE432E1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F452E9-A46C-52F9-EF1C-52D6D8E831D6}"/>
              </a:ext>
            </a:extLst>
          </p:cNvPr>
          <p:cNvSpPr/>
          <p:nvPr userDrawn="1"/>
        </p:nvSpPr>
        <p:spPr>
          <a:xfrm>
            <a:off x="1139716" y="1690688"/>
            <a:ext cx="2954720" cy="2954720"/>
          </a:xfrm>
          <a:prstGeom prst="ellipse">
            <a:avLst/>
          </a:prstGeom>
          <a:noFill/>
          <a:ln w="19050">
            <a:solidFill>
              <a:srgbClr val="C91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D96651-3818-27B9-992C-447802C86BFC}"/>
              </a:ext>
            </a:extLst>
          </p:cNvPr>
          <p:cNvSpPr/>
          <p:nvPr userDrawn="1"/>
        </p:nvSpPr>
        <p:spPr>
          <a:xfrm>
            <a:off x="4618640" y="1690688"/>
            <a:ext cx="2954720" cy="2954720"/>
          </a:xfrm>
          <a:prstGeom prst="ellipse">
            <a:avLst/>
          </a:prstGeom>
          <a:noFill/>
          <a:ln w="19050">
            <a:solidFill>
              <a:srgbClr val="C91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6BC8A3-A35A-3CDC-2E9D-D5692BA9EA55}"/>
              </a:ext>
            </a:extLst>
          </p:cNvPr>
          <p:cNvSpPr/>
          <p:nvPr userDrawn="1"/>
        </p:nvSpPr>
        <p:spPr>
          <a:xfrm>
            <a:off x="8097564" y="1690688"/>
            <a:ext cx="2954720" cy="2954720"/>
          </a:xfrm>
          <a:prstGeom prst="ellipse">
            <a:avLst/>
          </a:prstGeom>
          <a:noFill/>
          <a:ln w="19050">
            <a:solidFill>
              <a:srgbClr val="C91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20DC483-567A-5D6F-CA60-827D67081C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6995" y="4874876"/>
            <a:ext cx="2180161" cy="307777"/>
          </a:xfrm>
        </p:spPr>
        <p:txBody>
          <a:bodyPr/>
          <a:lstStyle>
            <a:lvl1pPr marL="0" indent="0" algn="ctr">
              <a:buNone/>
              <a:defRPr sz="1400" b="1" spc="3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PRODUCT NAME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106C86C-B977-A0CB-FDF8-662C0BD016D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608819" y="5182653"/>
            <a:ext cx="2016512" cy="7614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ctr"/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2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3B4B7EC-A2C1-CFBF-77DD-84EB7C54CDE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995024" y="4874876"/>
            <a:ext cx="2180161" cy="307777"/>
          </a:xfrm>
        </p:spPr>
        <p:txBody>
          <a:bodyPr/>
          <a:lstStyle>
            <a:lvl1pPr marL="0" indent="0" algn="ctr">
              <a:buNone/>
              <a:defRPr sz="1400" b="1" spc="3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PRODUCT NAME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373179-344C-B4B8-86B8-6F9A4A75527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076848" y="5182653"/>
            <a:ext cx="2016512" cy="7614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ctr"/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2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2A23C0-A87F-EBAE-76E1-D274868425B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529961" y="4874876"/>
            <a:ext cx="2180161" cy="307777"/>
          </a:xfrm>
        </p:spPr>
        <p:txBody>
          <a:bodyPr/>
          <a:lstStyle>
            <a:lvl1pPr marL="0" indent="0" algn="ctr">
              <a:buNone/>
              <a:defRPr sz="1400" b="1" spc="3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PRODUCT NAME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0B5F1B6-01C4-92DE-26CE-DC0C77CFBAE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611785" y="5182653"/>
            <a:ext cx="2016512" cy="7614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ctr"/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200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F089FC0-1D7A-A721-81BD-444F02A25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71979" y="2336195"/>
            <a:ext cx="1890191" cy="1726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EF9CB6C-2E56-5BF7-EDBA-50C21BECC6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73462" y="2302742"/>
            <a:ext cx="1890191" cy="1726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1BFC74CD-A2A2-1034-C7C6-1D95A0072D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41491" y="2302742"/>
            <a:ext cx="1890191" cy="1726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394A70-BBB4-0666-A19C-7FE20D94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169"/>
            <a:ext cx="5268153" cy="839526"/>
          </a:xfrm>
        </p:spPr>
        <p:txBody>
          <a:bodyPr>
            <a:normAutofit fontScale="90000"/>
          </a:bodyPr>
          <a:lstStyle>
            <a:lvl1pPr>
              <a:defRPr sz="2400"/>
            </a:lvl1pPr>
          </a:lstStyle>
          <a:p>
            <a:endParaRPr lang="en-US" sz="2400" dirty="0">
              <a:solidFill>
                <a:srgbClr val="C91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32AB1F-2D96-EEC0-4CAC-688DC10002BC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rgbClr val="C915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02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du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E76A25-5C9B-BB9E-382E-21C1FE432E1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20DC483-567A-5D6F-CA60-827D67081C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2956" y="4083551"/>
            <a:ext cx="2180161" cy="307777"/>
          </a:xfrm>
        </p:spPr>
        <p:txBody>
          <a:bodyPr/>
          <a:lstStyle>
            <a:lvl1pPr marL="0" indent="0" algn="ctr">
              <a:buNone/>
              <a:defRPr sz="1400" b="1" spc="3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PRODUCT NAME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106C86C-B977-A0CB-FDF8-662C0BD016D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94780" y="4391328"/>
            <a:ext cx="2016512" cy="7614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ctr"/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2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3B4B7EC-A2C1-CFBF-77DD-84EB7C54CDE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2871194" y="4083551"/>
            <a:ext cx="2180161" cy="307777"/>
          </a:xfrm>
        </p:spPr>
        <p:txBody>
          <a:bodyPr/>
          <a:lstStyle>
            <a:lvl1pPr marL="0" indent="0" algn="ctr">
              <a:buNone/>
              <a:defRPr sz="1400" b="1" spc="3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PRODUCT NAME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373179-344C-B4B8-86B8-6F9A4A75527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2953018" y="4391328"/>
            <a:ext cx="2016512" cy="7614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ctr"/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200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F089FC0-1D7A-A721-81BD-444F02A25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2984"/>
            <a:ext cx="1890191" cy="1726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EF9CB6C-2E56-5BF7-EDBA-50C21BECC6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8829" y="2162984"/>
            <a:ext cx="1890191" cy="1726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1BFC74CD-A2A2-1034-C7C6-1D95A0072D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458" y="2162984"/>
            <a:ext cx="1890191" cy="1726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E311EA3-29DA-23FA-F992-DDBB2546D2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20087" y="2162984"/>
            <a:ext cx="1890191" cy="1726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F5CDFD2-F3E1-909D-2F23-D23C6EC63E0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80716" y="2162984"/>
            <a:ext cx="1890191" cy="1726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6B0192-2C3E-44E0-A305-F126E1B4F1A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029432" y="4083551"/>
            <a:ext cx="2180161" cy="307777"/>
          </a:xfrm>
        </p:spPr>
        <p:txBody>
          <a:bodyPr/>
          <a:lstStyle>
            <a:lvl1pPr marL="0" indent="0" algn="ctr">
              <a:buNone/>
              <a:defRPr sz="1400" b="1" spc="3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PRODUCT NAME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9AC3DE-9CC4-21A1-A39A-0F0A31608A4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111256" y="4391328"/>
            <a:ext cx="2016512" cy="7614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ctr"/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B28D46-FAF3-CAFE-C6CD-C72A97CAF2A3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7187670" y="4083551"/>
            <a:ext cx="2180161" cy="307777"/>
          </a:xfrm>
        </p:spPr>
        <p:txBody>
          <a:bodyPr/>
          <a:lstStyle>
            <a:lvl1pPr marL="0" indent="0" algn="ctr">
              <a:buNone/>
              <a:defRPr sz="1400" b="1" spc="3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PRODUCT 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384834-A297-A923-17CF-C5A18F18022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7269494" y="4391328"/>
            <a:ext cx="2016512" cy="7614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ctr"/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196C88-8983-6FC0-F1F2-36FD1823BFBB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345907" y="4083551"/>
            <a:ext cx="2180161" cy="307777"/>
          </a:xfrm>
        </p:spPr>
        <p:txBody>
          <a:bodyPr/>
          <a:lstStyle>
            <a:lvl1pPr marL="0" indent="0" algn="ctr">
              <a:buNone/>
              <a:defRPr sz="1400" b="1" spc="3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PRODUCT NAME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58D765-754B-1C96-F93A-926836515362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9427731" y="4391328"/>
            <a:ext cx="2016512" cy="7614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algn="ctr"/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I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96E4B7-FB46-D3BE-FD0A-C412DA0DFF8E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rgbClr val="C915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05B7B73-38BD-413F-E1C2-2E4348D9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169"/>
            <a:ext cx="5268153" cy="839526"/>
          </a:xfrm>
        </p:spPr>
        <p:txBody>
          <a:bodyPr>
            <a:normAutofit fontScale="90000"/>
          </a:bodyPr>
          <a:lstStyle>
            <a:lvl1pPr>
              <a:defRPr sz="2400"/>
            </a:lvl1pPr>
          </a:lstStyle>
          <a:p>
            <a:endParaRPr lang="en-US" sz="2400" dirty="0">
              <a:solidFill>
                <a:srgbClr val="C91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52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4FA7-CE80-FDFC-081A-9291E1BC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169"/>
            <a:ext cx="5268153" cy="839526"/>
          </a:xfrm>
        </p:spPr>
        <p:txBody>
          <a:bodyPr>
            <a:normAutofit fontScale="90000"/>
          </a:bodyPr>
          <a:lstStyle>
            <a:lvl1pPr>
              <a:defRPr sz="2400"/>
            </a:lvl1pPr>
          </a:lstStyle>
          <a:p>
            <a:endParaRPr lang="en-US" sz="2400" dirty="0">
              <a:solidFill>
                <a:srgbClr val="C91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73F884-BDF7-70FC-3DDC-F8D5A16A3DCB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rgbClr val="C915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4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6D275B-FE20-6902-AFA2-66A3C2580407}"/>
              </a:ext>
            </a:extLst>
          </p:cNvPr>
          <p:cNvSpPr/>
          <p:nvPr userDrawn="1"/>
        </p:nvSpPr>
        <p:spPr>
          <a:xfrm>
            <a:off x="0" y="0"/>
            <a:ext cx="12192000" cy="6878684"/>
          </a:xfrm>
          <a:prstGeom prst="rect">
            <a:avLst/>
          </a:prstGeom>
          <a:solidFill>
            <a:srgbClr val="C9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D42960-E3DF-59EC-2C46-B8D5BFB9F821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CD82955-029D-1541-A0AF-C5E02326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62841"/>
            <a:ext cx="5400675" cy="9178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08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6C3A85-064A-3FD9-FC38-5A805FC6D111}"/>
              </a:ext>
            </a:extLst>
          </p:cNvPr>
          <p:cNvSpPr/>
          <p:nvPr userDrawn="1"/>
        </p:nvSpPr>
        <p:spPr>
          <a:xfrm>
            <a:off x="0" y="0"/>
            <a:ext cx="9169052" cy="6878684"/>
          </a:xfrm>
          <a:prstGeom prst="rect">
            <a:avLst/>
          </a:prstGeom>
          <a:solidFill>
            <a:srgbClr val="C9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0359AC-4B36-FD3D-8A58-DD9160D0B9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417" y="5795976"/>
            <a:ext cx="2684745" cy="7952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A6D731E-2817-C092-3E10-1D0CF2A9F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026" y="1200941"/>
            <a:ext cx="372899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We’d love to hear from you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6B0BDA-70B8-F5A8-F625-3A79500C7B7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64901" y="4652215"/>
            <a:ext cx="5839247" cy="30586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1800" dirty="0" err="1"/>
              <a:t>website.com</a:t>
            </a:r>
            <a:r>
              <a:rPr lang="en-GB" sz="1800" dirty="0"/>
              <a:t> | 01 234 5678 | </a:t>
            </a:r>
            <a:r>
              <a:rPr lang="en-GB" sz="1800" dirty="0" err="1"/>
              <a:t>hello@website.com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6719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oking up at tall buildings&#10;&#10;Description automatically generated with low confidence">
            <a:extLst>
              <a:ext uri="{FF2B5EF4-FFF2-40B4-BE49-F238E27FC236}">
                <a16:creationId xmlns:a16="http://schemas.microsoft.com/office/drawing/2014/main" id="{E6C47084-FCA1-3820-8D59-8C973A30D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9052" cy="68786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BB40A8-F769-E8B3-0B32-C17FE0BB4401}"/>
              </a:ext>
            </a:extLst>
          </p:cNvPr>
          <p:cNvSpPr/>
          <p:nvPr userDrawn="1"/>
        </p:nvSpPr>
        <p:spPr>
          <a:xfrm>
            <a:off x="1047574" y="1013642"/>
            <a:ext cx="7073900" cy="4851400"/>
          </a:xfrm>
          <a:prstGeom prst="rect">
            <a:avLst/>
          </a:prstGeom>
          <a:solidFill>
            <a:srgbClr val="C9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0359AC-4B36-FD3D-8A58-DD9160D0B9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417" y="5795976"/>
            <a:ext cx="2684745" cy="7952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A6D731E-2817-C092-3E10-1D0CF2A9F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026" y="1200941"/>
            <a:ext cx="372899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We’d love to hear from you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A61E2B-77D5-E548-B013-44CC05533F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64901" y="4653494"/>
            <a:ext cx="5839247" cy="30586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 sz="1800" dirty="0" err="1"/>
              <a:t>website.com</a:t>
            </a:r>
            <a:r>
              <a:rPr lang="en-GB" sz="1800" dirty="0"/>
              <a:t> | 01 234 5678 | </a:t>
            </a:r>
            <a:r>
              <a:rPr lang="en-GB" sz="1800" dirty="0" err="1"/>
              <a:t>hello@website.com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171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749772-39FD-26B3-B07E-56CA0CEA3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904" y="-10663"/>
            <a:ext cx="10313096" cy="6868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AA5043-E515-AABC-BF86-579D8638B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435098"/>
            <a:ext cx="702053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01 |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EBC4A1C6-F9B6-93DB-F57B-F5D67E08D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0371" y="1825625"/>
            <a:ext cx="4763429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CA663D-546C-C8DE-0D86-456DCC630A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825625"/>
            <a:ext cx="4759712" cy="4351338"/>
          </a:xfrm>
        </p:spPr>
        <p:txBody>
          <a:bodyPr/>
          <a:lstStyle>
            <a:lvl1pPr marL="0" indent="0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INTRO PARAGRAPH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0118F0-843C-7DF6-E9DB-231CAF70DDD0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rgbClr val="C915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6099642-E73D-2CF4-F45D-DB472557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169"/>
            <a:ext cx="7313212" cy="839526"/>
          </a:xfrm>
        </p:spPr>
        <p:txBody>
          <a:bodyPr>
            <a:normAutofit fontScale="90000"/>
          </a:bodyPr>
          <a:lstStyle>
            <a:lvl1pPr>
              <a:defRPr sz="2400"/>
            </a:lvl1pPr>
          </a:lstStyle>
          <a:p>
            <a:endParaRPr lang="en-US" sz="2400" dirty="0">
              <a:solidFill>
                <a:srgbClr val="C91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4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416B72D-E7FC-12C8-602A-FDE33EA20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E8C80-BD04-9B4B-5946-E4738C91F9D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9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4C0C1-F5EC-F6F9-B194-DAFFD9BAB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87890"/>
            <a:ext cx="5400675" cy="892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2FB7C-6D27-71A0-C23D-1BDD6CA3596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825625"/>
            <a:ext cx="4759712" cy="435133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INTRO PARAGRAPH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C3698E-7157-44EB-F820-E71F14D364AE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32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1E8C80-BD04-9B4B-5946-E4738C91F9D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9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2FB7C-6D27-71A0-C23D-1BDD6CA3596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825625"/>
            <a:ext cx="4759712" cy="435133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INTRO PARAGRAPH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416B72D-E7FC-12C8-602A-FDE33EA20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0371" y="1825625"/>
            <a:ext cx="4763429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FCA0D5-0A03-8495-F580-47347E7E5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62841"/>
            <a:ext cx="5400675" cy="9178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EB4A3B-3244-2583-94F8-B437F0F66022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5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1E8C80-BD04-9B4B-5946-E4738C91F9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2FB7C-6D27-71A0-C23D-1BDD6CA3596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08130" y="2219321"/>
            <a:ext cx="7153139" cy="811845"/>
          </a:xfrm>
        </p:spPr>
        <p:txBody>
          <a:bodyPr>
            <a:normAutofit/>
          </a:bodyPr>
          <a:lstStyle>
            <a:lvl1pPr marL="0" indent="0">
              <a:buNone/>
              <a:defRPr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goes here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DDA64-4A06-8391-0B95-3ACFECC5F6A4}"/>
              </a:ext>
            </a:extLst>
          </p:cNvPr>
          <p:cNvSpPr txBox="1"/>
          <p:nvPr userDrawn="1"/>
        </p:nvSpPr>
        <p:spPr>
          <a:xfrm>
            <a:off x="2185695" y="1782460"/>
            <a:ext cx="782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F0CFC9-EF07-9258-BCC6-2C1EBAC930C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108130" y="4772629"/>
            <a:ext cx="7153139" cy="81184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Author/Name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1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ig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F32170-C518-1FA5-6FD4-76E7AF8E0EE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EBC4A1C6-F9B6-93DB-F57B-F5D67E08D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CA663D-546C-C8DE-0D86-456DCC630A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825625"/>
            <a:ext cx="4759712" cy="4351338"/>
          </a:xfrm>
        </p:spPr>
        <p:txBody>
          <a:bodyPr/>
          <a:lstStyle>
            <a:lvl1pPr marL="0" indent="0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23A350-F542-5CFC-4604-E02D6E1AD41C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rgbClr val="C915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438C5FF-F532-E616-FD9C-DFD39D70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41169"/>
            <a:ext cx="5268153" cy="839526"/>
          </a:xfrm>
        </p:spPr>
        <p:txBody>
          <a:bodyPr>
            <a:normAutofit fontScale="90000"/>
          </a:bodyPr>
          <a:lstStyle>
            <a:lvl1pPr>
              <a:defRPr sz="2400"/>
            </a:lvl1pPr>
          </a:lstStyle>
          <a:p>
            <a:endParaRPr lang="en-US" sz="2400" dirty="0">
              <a:solidFill>
                <a:srgbClr val="C91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5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E76A25-5C9B-BB9E-382E-21C1FE432E1F}"/>
              </a:ext>
            </a:extLst>
          </p:cNvPr>
          <p:cNvSpPr/>
          <p:nvPr userDrawn="1"/>
        </p:nvSpPr>
        <p:spPr>
          <a:xfrm>
            <a:off x="136903" y="163133"/>
            <a:ext cx="11902697" cy="65200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CFD93F-F17D-3922-8ADD-91E317FDBB1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825625"/>
            <a:ext cx="4759712" cy="4351338"/>
          </a:xfrm>
        </p:spPr>
        <p:txBody>
          <a:bodyPr/>
          <a:lstStyle>
            <a:lvl1pPr marL="0" indent="0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INTRO PARAGRAPH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CF660B-D233-E0FE-FECC-06E66289B5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045819" y="1814473"/>
            <a:ext cx="4759712" cy="4351338"/>
          </a:xfrm>
        </p:spPr>
        <p:txBody>
          <a:bodyPr/>
          <a:lstStyle>
            <a:lvl1pPr marL="0" indent="0">
              <a:buNone/>
              <a:defRPr sz="1800">
                <a:solidFill>
                  <a:srgbClr val="C915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INTRO PARAGRAPH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E671AF-10E6-B6D0-98A8-05786C12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3133"/>
            <a:ext cx="6920499" cy="917562"/>
          </a:xfrm>
        </p:spPr>
        <p:txBody>
          <a:bodyPr>
            <a:normAutofit fontScale="90000"/>
          </a:bodyPr>
          <a:lstStyle>
            <a:lvl1pPr>
              <a:defRPr sz="2400"/>
            </a:lvl1pPr>
          </a:lstStyle>
          <a:p>
            <a:endParaRPr lang="en-US" sz="2400" dirty="0">
              <a:solidFill>
                <a:srgbClr val="C915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A48F9D-A888-2D4A-925E-D309CA7E1552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rgbClr val="C915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00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E76A25-5C9B-BB9E-382E-21C1FE432E1F}"/>
              </a:ext>
            </a:extLst>
          </p:cNvPr>
          <p:cNvSpPr/>
          <p:nvPr userDrawn="1"/>
        </p:nvSpPr>
        <p:spPr>
          <a:xfrm>
            <a:off x="136903" y="163133"/>
            <a:ext cx="11902697" cy="6520070"/>
          </a:xfrm>
          <a:prstGeom prst="rect">
            <a:avLst/>
          </a:prstGeom>
          <a:solidFill>
            <a:srgbClr val="C91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CFD93F-F17D-3922-8ADD-91E317FDBB1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5325" y="1825625"/>
            <a:ext cx="4759712" cy="435133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INTRO PARAGRAPH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CF660B-D233-E0FE-FECC-06E66289B5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045819" y="1814473"/>
            <a:ext cx="4759712" cy="435133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INTRO PARAGRAPH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CB0C1D-7827-70C9-D015-CECED9577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15728" y="343327"/>
            <a:ext cx="6024643" cy="630177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E1D8D3-5747-A552-E3B6-C1FA78204389}"/>
              </a:ext>
            </a:extLst>
          </p:cNvPr>
          <p:cNvCxnSpPr>
            <a:cxnSpLocks/>
          </p:cNvCxnSpPr>
          <p:nvPr userDrawn="1"/>
        </p:nvCxnSpPr>
        <p:spPr>
          <a:xfrm>
            <a:off x="0" y="1080694"/>
            <a:ext cx="6096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DCCFBBB6-8449-9902-3769-45A0A7F65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62841"/>
            <a:ext cx="5400675" cy="9178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D9559-CF4F-04DC-D381-123B490F4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51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BCC6A-3EDF-1758-D8EB-CB024594B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51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D58D-4408-2C48-BF8E-DB56525DED1B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FA38-47DE-A7AF-26F6-6B0493DC8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A7B1-77EC-A440-B5B8-158D64F13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C5A1520-D31C-C28D-8FB9-BFF40DF4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D9559-CF4F-04DC-D381-123B490F4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BCC6A-3EDF-1758-D8EB-CB024594B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16D58D-4408-2C48-BF8E-DB56525DED1B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FA38-47DE-A7AF-26F6-6B0493DC8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A7B1-77EC-A440-B5B8-158D64F13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C5A1520-D31C-C28D-8FB9-BFF40DF4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D9559-CF4F-04DC-D381-123B490F4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BCC6A-3EDF-1758-D8EB-CB024594B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D58D-4408-2C48-BF8E-DB56525DED1B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FA38-47DE-A7AF-26F6-6B0493DC8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A7B1-77EC-A440-B5B8-158D64F139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C5A1520-D31C-C28D-8FB9-BFF40DF4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8" r:id="rId4"/>
    <p:sldLayoutId id="21474837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ED27E-5B1B-4F5D-543C-AC03A9D3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4BF4F-401F-5FD1-334B-F7A7C883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8C429-F0BE-21BE-8D39-D24B1104C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17FD-5DCE-C443-A16F-8C7908B3C1D1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1613E-4699-3D90-0A72-210E1A4E6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4CF9E-0176-D17C-D6F2-AA4F0A3FB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D3AD-B73A-B146-B205-63D45EDCF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9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huck.Caudill@jci.com" TargetMode="External"/><Relationship Id="rId13" Type="http://schemas.openxmlformats.org/officeDocument/2006/relationships/hyperlink" Target="mailto:Jamie.Black@jci.com" TargetMode="External"/><Relationship Id="rId3" Type="http://schemas.openxmlformats.org/officeDocument/2006/relationships/image" Target="../media/image7.svg"/><Relationship Id="rId7" Type="http://schemas.openxmlformats.org/officeDocument/2006/relationships/hyperlink" Target="mailto:Daniel.4.Moore@jci.com" TargetMode="External"/><Relationship Id="rId12" Type="http://schemas.openxmlformats.org/officeDocument/2006/relationships/hyperlink" Target="mailto:Monica.Szmajlo@jci.com" TargetMode="External"/><Relationship Id="rId2" Type="http://schemas.openxmlformats.org/officeDocument/2006/relationships/image" Target="../media/image6.png"/><Relationship Id="rId16" Type="http://schemas.openxmlformats.org/officeDocument/2006/relationships/hyperlink" Target="mailto:Al.Richards@jci.co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Robert.Budnieski@jci.com" TargetMode="External"/><Relationship Id="rId11" Type="http://schemas.openxmlformats.org/officeDocument/2006/relationships/hyperlink" Target="mailto:Melanie.Cobb@jci.com" TargetMode="External"/><Relationship Id="rId5" Type="http://schemas.openxmlformats.org/officeDocument/2006/relationships/hyperlink" Target="mailto:Matthew.Kessler@jci.com" TargetMode="External"/><Relationship Id="rId15" Type="http://schemas.openxmlformats.org/officeDocument/2006/relationships/hyperlink" Target="mailto:Dan.Brinkman@jci.com" TargetMode="External"/><Relationship Id="rId10" Type="http://schemas.openxmlformats.org/officeDocument/2006/relationships/hyperlink" Target="mailto:Andrew.Foweather@jci.com" TargetMode="External"/><Relationship Id="rId4" Type="http://schemas.openxmlformats.org/officeDocument/2006/relationships/hyperlink" Target="mailto:John.Row.Sawyer@jci.com" TargetMode="External"/><Relationship Id="rId9" Type="http://schemas.openxmlformats.org/officeDocument/2006/relationships/hyperlink" Target="mailto:Chris.Maletich@jci.com" TargetMode="External"/><Relationship Id="rId14" Type="http://schemas.openxmlformats.org/officeDocument/2006/relationships/hyperlink" Target="mailto:Joshua.Tanner@jc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E30E60E-9CD0-4BC1-6348-A4DB4DC2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73" r="47114" b="4293"/>
          <a:stretch/>
        </p:blipFill>
        <p:spPr>
          <a:xfrm>
            <a:off x="8229601" y="-15083"/>
            <a:ext cx="3962399" cy="6857999"/>
          </a:xfrm>
          <a:prstGeom prst="rect">
            <a:avLst/>
          </a:prstGeom>
        </p:spPr>
      </p:pic>
      <p:sp>
        <p:nvSpPr>
          <p:cNvPr id="11" name="Freeform 3128">
            <a:extLst>
              <a:ext uri="{FF2B5EF4-FFF2-40B4-BE49-F238E27FC236}">
                <a16:creationId xmlns:a16="http://schemas.microsoft.com/office/drawing/2014/main" id="{BFB49631-73F1-402B-8F37-83A1746F982B}"/>
              </a:ext>
            </a:extLst>
          </p:cNvPr>
          <p:cNvSpPr/>
          <p:nvPr/>
        </p:nvSpPr>
        <p:spPr bwMode="auto">
          <a:xfrm rot="19404755">
            <a:off x="5650581" y="2012310"/>
            <a:ext cx="31628" cy="97448"/>
          </a:xfrm>
          <a:custGeom>
            <a:avLst/>
            <a:gdLst>
              <a:gd name="connsiteX0" fmla="*/ 25638 w 34184"/>
              <a:gd name="connsiteY0" fmla="*/ 0 h 131036"/>
              <a:gd name="connsiteX1" fmla="*/ 0 w 34184"/>
              <a:gd name="connsiteY1" fmla="*/ 62670 h 131036"/>
              <a:gd name="connsiteX2" fmla="*/ 8546 w 34184"/>
              <a:gd name="connsiteY2" fmla="*/ 94004 h 131036"/>
              <a:gd name="connsiteX3" fmla="*/ 8546 w 34184"/>
              <a:gd name="connsiteY3" fmla="*/ 125339 h 131036"/>
              <a:gd name="connsiteX4" fmla="*/ 25638 w 34184"/>
              <a:gd name="connsiteY4" fmla="*/ 131036 h 131036"/>
              <a:gd name="connsiteX5" fmla="*/ 34184 w 34184"/>
              <a:gd name="connsiteY5" fmla="*/ 102550 h 131036"/>
              <a:gd name="connsiteX6" fmla="*/ 25638 w 34184"/>
              <a:gd name="connsiteY6" fmla="*/ 94004 h 131036"/>
              <a:gd name="connsiteX7" fmla="*/ 34184 w 34184"/>
              <a:gd name="connsiteY7" fmla="*/ 71215 h 131036"/>
              <a:gd name="connsiteX8" fmla="*/ 25638 w 34184"/>
              <a:gd name="connsiteY8" fmla="*/ 54124 h 131036"/>
              <a:gd name="connsiteX9" fmla="*/ 25638 w 34184"/>
              <a:gd name="connsiteY9" fmla="*/ 0 h 131036"/>
              <a:gd name="connsiteX0" fmla="*/ 25638 w 34184"/>
              <a:gd name="connsiteY0" fmla="*/ 0 h 131036"/>
              <a:gd name="connsiteX1" fmla="*/ 0 w 34184"/>
              <a:gd name="connsiteY1" fmla="*/ 62670 h 131036"/>
              <a:gd name="connsiteX2" fmla="*/ 8546 w 34184"/>
              <a:gd name="connsiteY2" fmla="*/ 94004 h 131036"/>
              <a:gd name="connsiteX3" fmla="*/ 8546 w 34184"/>
              <a:gd name="connsiteY3" fmla="*/ 125339 h 131036"/>
              <a:gd name="connsiteX4" fmla="*/ 25638 w 34184"/>
              <a:gd name="connsiteY4" fmla="*/ 131036 h 131036"/>
              <a:gd name="connsiteX5" fmla="*/ 34184 w 34184"/>
              <a:gd name="connsiteY5" fmla="*/ 102550 h 131036"/>
              <a:gd name="connsiteX6" fmla="*/ 25638 w 34184"/>
              <a:gd name="connsiteY6" fmla="*/ 94004 h 131036"/>
              <a:gd name="connsiteX7" fmla="*/ 34184 w 34184"/>
              <a:gd name="connsiteY7" fmla="*/ 71215 h 131036"/>
              <a:gd name="connsiteX8" fmla="*/ 25638 w 34184"/>
              <a:gd name="connsiteY8" fmla="*/ 54124 h 131036"/>
              <a:gd name="connsiteX9" fmla="*/ 25638 w 34184"/>
              <a:gd name="connsiteY9" fmla="*/ 37032 h 131036"/>
              <a:gd name="connsiteX10" fmla="*/ 25638 w 34184"/>
              <a:gd name="connsiteY10" fmla="*/ 0 h 131036"/>
              <a:gd name="connsiteX0" fmla="*/ 25638 w 34184"/>
              <a:gd name="connsiteY0" fmla="*/ 0 h 131036"/>
              <a:gd name="connsiteX1" fmla="*/ 0 w 34184"/>
              <a:gd name="connsiteY1" fmla="*/ 62670 h 131036"/>
              <a:gd name="connsiteX2" fmla="*/ 8546 w 34184"/>
              <a:gd name="connsiteY2" fmla="*/ 94004 h 131036"/>
              <a:gd name="connsiteX3" fmla="*/ 8546 w 34184"/>
              <a:gd name="connsiteY3" fmla="*/ 125339 h 131036"/>
              <a:gd name="connsiteX4" fmla="*/ 25638 w 34184"/>
              <a:gd name="connsiteY4" fmla="*/ 131036 h 131036"/>
              <a:gd name="connsiteX5" fmla="*/ 34184 w 34184"/>
              <a:gd name="connsiteY5" fmla="*/ 102550 h 131036"/>
              <a:gd name="connsiteX6" fmla="*/ 25638 w 34184"/>
              <a:gd name="connsiteY6" fmla="*/ 94004 h 131036"/>
              <a:gd name="connsiteX7" fmla="*/ 34184 w 34184"/>
              <a:gd name="connsiteY7" fmla="*/ 71215 h 131036"/>
              <a:gd name="connsiteX8" fmla="*/ 25638 w 34184"/>
              <a:gd name="connsiteY8" fmla="*/ 54124 h 131036"/>
              <a:gd name="connsiteX9" fmla="*/ 25638 w 34184"/>
              <a:gd name="connsiteY9" fmla="*/ 37032 h 131036"/>
              <a:gd name="connsiteX10" fmla="*/ 25638 w 34184"/>
              <a:gd name="connsiteY10" fmla="*/ 0 h 131036"/>
              <a:gd name="connsiteX0" fmla="*/ 25638 w 41339"/>
              <a:gd name="connsiteY0" fmla="*/ 0 h 131036"/>
              <a:gd name="connsiteX1" fmla="*/ 0 w 41339"/>
              <a:gd name="connsiteY1" fmla="*/ 62670 h 131036"/>
              <a:gd name="connsiteX2" fmla="*/ 8546 w 41339"/>
              <a:gd name="connsiteY2" fmla="*/ 94004 h 131036"/>
              <a:gd name="connsiteX3" fmla="*/ 8546 w 41339"/>
              <a:gd name="connsiteY3" fmla="*/ 125339 h 131036"/>
              <a:gd name="connsiteX4" fmla="*/ 25638 w 41339"/>
              <a:gd name="connsiteY4" fmla="*/ 131036 h 131036"/>
              <a:gd name="connsiteX5" fmla="*/ 34184 w 41339"/>
              <a:gd name="connsiteY5" fmla="*/ 102550 h 131036"/>
              <a:gd name="connsiteX6" fmla="*/ 25638 w 41339"/>
              <a:gd name="connsiteY6" fmla="*/ 94004 h 131036"/>
              <a:gd name="connsiteX7" fmla="*/ 34184 w 41339"/>
              <a:gd name="connsiteY7" fmla="*/ 71215 h 131036"/>
              <a:gd name="connsiteX8" fmla="*/ 25638 w 41339"/>
              <a:gd name="connsiteY8" fmla="*/ 54124 h 131036"/>
              <a:gd name="connsiteX9" fmla="*/ 37032 w 41339"/>
              <a:gd name="connsiteY9" fmla="*/ 37032 h 131036"/>
              <a:gd name="connsiteX10" fmla="*/ 25638 w 41339"/>
              <a:gd name="connsiteY10" fmla="*/ 0 h 1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39" h="131036">
                <a:moveTo>
                  <a:pt x="25638" y="0"/>
                </a:moveTo>
                <a:lnTo>
                  <a:pt x="0" y="62670"/>
                </a:lnTo>
                <a:lnTo>
                  <a:pt x="8546" y="94004"/>
                </a:lnTo>
                <a:lnTo>
                  <a:pt x="8546" y="125339"/>
                </a:lnTo>
                <a:lnTo>
                  <a:pt x="25638" y="131036"/>
                </a:lnTo>
                <a:lnTo>
                  <a:pt x="34184" y="102550"/>
                </a:lnTo>
                <a:lnTo>
                  <a:pt x="25638" y="94004"/>
                </a:lnTo>
                <a:lnTo>
                  <a:pt x="34184" y="71215"/>
                </a:lnTo>
                <a:lnTo>
                  <a:pt x="25638" y="54124"/>
                </a:lnTo>
                <a:cubicBezTo>
                  <a:pt x="25638" y="48427"/>
                  <a:pt x="51275" y="17091"/>
                  <a:pt x="37032" y="37032"/>
                </a:cubicBezTo>
                <a:lnTo>
                  <a:pt x="2563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" name="Freeform 467">
            <a:extLst>
              <a:ext uri="{FF2B5EF4-FFF2-40B4-BE49-F238E27FC236}">
                <a16:creationId xmlns:a16="http://schemas.microsoft.com/office/drawing/2014/main" id="{415C7FE3-A9FB-4587-BA99-926F63F52592}"/>
              </a:ext>
            </a:extLst>
          </p:cNvPr>
          <p:cNvSpPr/>
          <p:nvPr/>
        </p:nvSpPr>
        <p:spPr>
          <a:xfrm>
            <a:off x="8789327" y="3155905"/>
            <a:ext cx="1957897" cy="1127982"/>
          </a:xfrm>
          <a:custGeom>
            <a:avLst/>
            <a:gdLst>
              <a:gd name="connsiteX0" fmla="*/ 470727 w 1812568"/>
              <a:gd name="connsiteY0" fmla="*/ 0 h 1044256"/>
              <a:gd name="connsiteX1" fmla="*/ 102803 w 1812568"/>
              <a:gd name="connsiteY1" fmla="*/ 156909 h 1044256"/>
              <a:gd name="connsiteX2" fmla="*/ 0 w 1812568"/>
              <a:gd name="connsiteY2" fmla="*/ 432852 h 1044256"/>
              <a:gd name="connsiteX3" fmla="*/ 416621 w 1812568"/>
              <a:gd name="connsiteY3" fmla="*/ 503191 h 1044256"/>
              <a:gd name="connsiteX4" fmla="*/ 573529 w 1812568"/>
              <a:gd name="connsiteY4" fmla="*/ 1044256 h 1044256"/>
              <a:gd name="connsiteX5" fmla="*/ 757492 w 1812568"/>
              <a:gd name="connsiteY5" fmla="*/ 968507 h 1044256"/>
              <a:gd name="connsiteX6" fmla="*/ 768313 w 1812568"/>
              <a:gd name="connsiteY6" fmla="*/ 514012 h 1044256"/>
              <a:gd name="connsiteX7" fmla="*/ 957686 w 1812568"/>
              <a:gd name="connsiteY7" fmla="*/ 730438 h 1044256"/>
              <a:gd name="connsiteX8" fmla="*/ 941454 w 1812568"/>
              <a:gd name="connsiteY8" fmla="*/ 941453 h 1044256"/>
              <a:gd name="connsiteX9" fmla="*/ 1195754 w 1812568"/>
              <a:gd name="connsiteY9" fmla="*/ 957685 h 1044256"/>
              <a:gd name="connsiteX10" fmla="*/ 1487929 w 1812568"/>
              <a:gd name="connsiteY10" fmla="*/ 578940 h 1044256"/>
              <a:gd name="connsiteX11" fmla="*/ 1709766 w 1812568"/>
              <a:gd name="connsiteY11" fmla="*/ 459905 h 1044256"/>
              <a:gd name="connsiteX12" fmla="*/ 1812568 w 1812568"/>
              <a:gd name="connsiteY12" fmla="*/ 91981 h 1044256"/>
              <a:gd name="connsiteX13" fmla="*/ 1444644 w 1812568"/>
              <a:gd name="connsiteY13" fmla="*/ 216426 h 1044256"/>
              <a:gd name="connsiteX14" fmla="*/ 1282325 w 1812568"/>
              <a:gd name="connsiteY14" fmla="*/ 357103 h 1044256"/>
              <a:gd name="connsiteX15" fmla="*/ 990150 w 1812568"/>
              <a:gd name="connsiteY15" fmla="*/ 173141 h 1044256"/>
              <a:gd name="connsiteX16" fmla="*/ 800777 w 1812568"/>
              <a:gd name="connsiteY16" fmla="*/ 221837 h 1044256"/>
              <a:gd name="connsiteX17" fmla="*/ 470727 w 1812568"/>
              <a:gd name="connsiteY17" fmla="*/ 0 h 104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12568" h="1044256">
                <a:moveTo>
                  <a:pt x="470727" y="0"/>
                </a:moveTo>
                <a:lnTo>
                  <a:pt x="102803" y="156909"/>
                </a:lnTo>
                <a:lnTo>
                  <a:pt x="0" y="432852"/>
                </a:lnTo>
                <a:lnTo>
                  <a:pt x="416621" y="503191"/>
                </a:lnTo>
                <a:lnTo>
                  <a:pt x="573529" y="1044256"/>
                </a:lnTo>
                <a:lnTo>
                  <a:pt x="757492" y="968507"/>
                </a:lnTo>
                <a:lnTo>
                  <a:pt x="768313" y="514012"/>
                </a:lnTo>
                <a:lnTo>
                  <a:pt x="957686" y="730438"/>
                </a:lnTo>
                <a:lnTo>
                  <a:pt x="941454" y="941453"/>
                </a:lnTo>
                <a:lnTo>
                  <a:pt x="1195754" y="957685"/>
                </a:lnTo>
                <a:lnTo>
                  <a:pt x="1487929" y="578940"/>
                </a:lnTo>
                <a:lnTo>
                  <a:pt x="1709766" y="459905"/>
                </a:lnTo>
                <a:lnTo>
                  <a:pt x="1812568" y="91981"/>
                </a:lnTo>
                <a:lnTo>
                  <a:pt x="1444644" y="216426"/>
                </a:lnTo>
                <a:lnTo>
                  <a:pt x="1282325" y="357103"/>
                </a:lnTo>
                <a:lnTo>
                  <a:pt x="990150" y="173141"/>
                </a:lnTo>
                <a:lnTo>
                  <a:pt x="800777" y="221837"/>
                </a:lnTo>
                <a:lnTo>
                  <a:pt x="470727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7DBA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13" name="Freeform 468">
            <a:extLst>
              <a:ext uri="{FF2B5EF4-FFF2-40B4-BE49-F238E27FC236}">
                <a16:creationId xmlns:a16="http://schemas.microsoft.com/office/drawing/2014/main" id="{60274A5A-E060-489D-B2C0-480923DCB7F2}"/>
              </a:ext>
            </a:extLst>
          </p:cNvPr>
          <p:cNvSpPr/>
          <p:nvPr/>
        </p:nvSpPr>
        <p:spPr>
          <a:xfrm rot="21398037">
            <a:off x="7361221" y="682720"/>
            <a:ext cx="751009" cy="505623"/>
          </a:xfrm>
          <a:custGeom>
            <a:avLst/>
            <a:gdLst>
              <a:gd name="connsiteX0" fmla="*/ 0 w 854138"/>
              <a:gd name="connsiteY0" fmla="*/ 374668 h 738856"/>
              <a:gd name="connsiteX1" fmla="*/ 0 w 854138"/>
              <a:gd name="connsiteY1" fmla="*/ 427069 h 738856"/>
              <a:gd name="connsiteX2" fmla="*/ 18340 w 854138"/>
              <a:gd name="connsiteY2" fmla="*/ 508291 h 738856"/>
              <a:gd name="connsiteX3" fmla="*/ 128382 w 854138"/>
              <a:gd name="connsiteY3" fmla="*/ 560692 h 738856"/>
              <a:gd name="connsiteX4" fmla="*/ 154583 w 854138"/>
              <a:gd name="connsiteY4" fmla="*/ 675974 h 738856"/>
              <a:gd name="connsiteX5" fmla="*/ 351087 w 854138"/>
              <a:gd name="connsiteY5" fmla="*/ 702175 h 738856"/>
              <a:gd name="connsiteX6" fmla="*/ 406108 w 854138"/>
              <a:gd name="connsiteY6" fmla="*/ 670734 h 738856"/>
              <a:gd name="connsiteX7" fmla="*/ 468990 w 854138"/>
              <a:gd name="connsiteY7" fmla="*/ 668114 h 738856"/>
              <a:gd name="connsiteX8" fmla="*/ 537111 w 854138"/>
              <a:gd name="connsiteY8" fmla="*/ 623573 h 738856"/>
              <a:gd name="connsiteX9" fmla="*/ 560692 w 854138"/>
              <a:gd name="connsiteY9" fmla="*/ 652394 h 738856"/>
              <a:gd name="connsiteX10" fmla="*/ 631433 w 854138"/>
              <a:gd name="connsiteY10" fmla="*/ 689075 h 738856"/>
              <a:gd name="connsiteX11" fmla="*/ 597373 w 854138"/>
              <a:gd name="connsiteY11" fmla="*/ 707415 h 738856"/>
              <a:gd name="connsiteX12" fmla="*/ 660254 w 854138"/>
              <a:gd name="connsiteY12" fmla="*/ 712655 h 738856"/>
              <a:gd name="connsiteX13" fmla="*/ 702175 w 854138"/>
              <a:gd name="connsiteY13" fmla="*/ 738856 h 738856"/>
              <a:gd name="connsiteX14" fmla="*/ 780777 w 854138"/>
              <a:gd name="connsiteY14" fmla="*/ 707415 h 738856"/>
              <a:gd name="connsiteX15" fmla="*/ 770296 w 854138"/>
              <a:gd name="connsiteY15" fmla="*/ 647154 h 738856"/>
              <a:gd name="connsiteX16" fmla="*/ 736236 w 854138"/>
              <a:gd name="connsiteY16" fmla="*/ 668114 h 738856"/>
              <a:gd name="connsiteX17" fmla="*/ 720515 w 854138"/>
              <a:gd name="connsiteY17" fmla="*/ 607853 h 738856"/>
              <a:gd name="connsiteX18" fmla="*/ 759816 w 854138"/>
              <a:gd name="connsiteY18" fmla="*/ 634054 h 738856"/>
              <a:gd name="connsiteX19" fmla="*/ 788637 w 854138"/>
              <a:gd name="connsiteY19" fmla="*/ 586893 h 738856"/>
              <a:gd name="connsiteX20" fmla="*/ 799117 w 854138"/>
              <a:gd name="connsiteY20" fmla="*/ 623573 h 738856"/>
              <a:gd name="connsiteX21" fmla="*/ 820077 w 854138"/>
              <a:gd name="connsiteY21" fmla="*/ 589513 h 738856"/>
              <a:gd name="connsiteX22" fmla="*/ 854138 w 854138"/>
              <a:gd name="connsiteY22" fmla="*/ 620953 h 738856"/>
              <a:gd name="connsiteX23" fmla="*/ 854138 w 854138"/>
              <a:gd name="connsiteY23" fmla="*/ 547592 h 738856"/>
              <a:gd name="connsiteX24" fmla="*/ 820077 w 854138"/>
              <a:gd name="connsiteY24" fmla="*/ 542352 h 738856"/>
              <a:gd name="connsiteX25" fmla="*/ 767676 w 854138"/>
              <a:gd name="connsiteY25" fmla="*/ 471610 h 738856"/>
              <a:gd name="connsiteX26" fmla="*/ 736236 w 854138"/>
              <a:gd name="connsiteY26" fmla="*/ 471610 h 738856"/>
              <a:gd name="connsiteX27" fmla="*/ 689075 w 854138"/>
              <a:gd name="connsiteY27" fmla="*/ 351087 h 738856"/>
              <a:gd name="connsiteX28" fmla="*/ 699555 w 854138"/>
              <a:gd name="connsiteY28" fmla="*/ 317027 h 738856"/>
              <a:gd name="connsiteX29" fmla="*/ 681214 w 854138"/>
              <a:gd name="connsiteY29" fmla="*/ 99562 h 738856"/>
              <a:gd name="connsiteX30" fmla="*/ 607853 w 854138"/>
              <a:gd name="connsiteY30" fmla="*/ 20960 h 738856"/>
              <a:gd name="connsiteX31" fmla="*/ 589512 w 854138"/>
              <a:gd name="connsiteY31" fmla="*/ 0 h 738856"/>
              <a:gd name="connsiteX32" fmla="*/ 571172 w 854138"/>
              <a:gd name="connsiteY32" fmla="*/ 235805 h 738856"/>
              <a:gd name="connsiteX33" fmla="*/ 537111 w 854138"/>
              <a:gd name="connsiteY33" fmla="*/ 262005 h 738856"/>
              <a:gd name="connsiteX34" fmla="*/ 524011 w 854138"/>
              <a:gd name="connsiteY34" fmla="*/ 112662 h 738856"/>
              <a:gd name="connsiteX35" fmla="*/ 479470 w 854138"/>
              <a:gd name="connsiteY35" fmla="*/ 20960 h 738856"/>
              <a:gd name="connsiteX36" fmla="*/ 364187 w 854138"/>
              <a:gd name="connsiteY36" fmla="*/ 482090 h 738856"/>
              <a:gd name="connsiteX37" fmla="*/ 262005 w 854138"/>
              <a:gd name="connsiteY37" fmla="*/ 461130 h 738856"/>
              <a:gd name="connsiteX38" fmla="*/ 209604 w 854138"/>
              <a:gd name="connsiteY38" fmla="*/ 482090 h 738856"/>
              <a:gd name="connsiteX39" fmla="*/ 191264 w 854138"/>
              <a:gd name="connsiteY39" fmla="*/ 434929 h 738856"/>
              <a:gd name="connsiteX40" fmla="*/ 0 w 854138"/>
              <a:gd name="connsiteY40" fmla="*/ 374668 h 73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4138" h="738856">
                <a:moveTo>
                  <a:pt x="0" y="374668"/>
                </a:moveTo>
                <a:lnTo>
                  <a:pt x="0" y="427069"/>
                </a:lnTo>
                <a:lnTo>
                  <a:pt x="18340" y="508291"/>
                </a:lnTo>
                <a:lnTo>
                  <a:pt x="128382" y="560692"/>
                </a:lnTo>
                <a:lnTo>
                  <a:pt x="154583" y="675974"/>
                </a:lnTo>
                <a:lnTo>
                  <a:pt x="351087" y="702175"/>
                </a:lnTo>
                <a:lnTo>
                  <a:pt x="406108" y="670734"/>
                </a:lnTo>
                <a:lnTo>
                  <a:pt x="468990" y="668114"/>
                </a:lnTo>
                <a:lnTo>
                  <a:pt x="537111" y="623573"/>
                </a:lnTo>
                <a:lnTo>
                  <a:pt x="560692" y="652394"/>
                </a:lnTo>
                <a:lnTo>
                  <a:pt x="631433" y="689075"/>
                </a:lnTo>
                <a:lnTo>
                  <a:pt x="597373" y="707415"/>
                </a:lnTo>
                <a:lnTo>
                  <a:pt x="660254" y="712655"/>
                </a:lnTo>
                <a:lnTo>
                  <a:pt x="702175" y="738856"/>
                </a:lnTo>
                <a:lnTo>
                  <a:pt x="780777" y="707415"/>
                </a:lnTo>
                <a:lnTo>
                  <a:pt x="770296" y="647154"/>
                </a:lnTo>
                <a:lnTo>
                  <a:pt x="736236" y="668114"/>
                </a:lnTo>
                <a:lnTo>
                  <a:pt x="720515" y="607853"/>
                </a:lnTo>
                <a:lnTo>
                  <a:pt x="759816" y="634054"/>
                </a:lnTo>
                <a:lnTo>
                  <a:pt x="788637" y="586893"/>
                </a:lnTo>
                <a:lnTo>
                  <a:pt x="799117" y="623573"/>
                </a:lnTo>
                <a:lnTo>
                  <a:pt x="820077" y="589513"/>
                </a:lnTo>
                <a:lnTo>
                  <a:pt x="854138" y="620953"/>
                </a:lnTo>
                <a:lnTo>
                  <a:pt x="854138" y="547592"/>
                </a:lnTo>
                <a:lnTo>
                  <a:pt x="820077" y="542352"/>
                </a:lnTo>
                <a:lnTo>
                  <a:pt x="767676" y="471610"/>
                </a:lnTo>
                <a:lnTo>
                  <a:pt x="736236" y="471610"/>
                </a:lnTo>
                <a:lnTo>
                  <a:pt x="689075" y="351087"/>
                </a:lnTo>
                <a:lnTo>
                  <a:pt x="699555" y="317027"/>
                </a:lnTo>
                <a:lnTo>
                  <a:pt x="681214" y="99562"/>
                </a:lnTo>
                <a:lnTo>
                  <a:pt x="607853" y="20960"/>
                </a:lnTo>
                <a:lnTo>
                  <a:pt x="589512" y="0"/>
                </a:lnTo>
                <a:lnTo>
                  <a:pt x="571172" y="235805"/>
                </a:lnTo>
                <a:lnTo>
                  <a:pt x="537111" y="262005"/>
                </a:lnTo>
                <a:lnTo>
                  <a:pt x="524011" y="112662"/>
                </a:lnTo>
                <a:lnTo>
                  <a:pt x="479470" y="20960"/>
                </a:lnTo>
                <a:lnTo>
                  <a:pt x="364187" y="482090"/>
                </a:lnTo>
                <a:lnTo>
                  <a:pt x="262005" y="461130"/>
                </a:lnTo>
                <a:lnTo>
                  <a:pt x="209604" y="482090"/>
                </a:lnTo>
                <a:lnTo>
                  <a:pt x="191264" y="434929"/>
                </a:lnTo>
                <a:lnTo>
                  <a:pt x="0" y="37466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" name="Freeform 469">
            <a:extLst>
              <a:ext uri="{FF2B5EF4-FFF2-40B4-BE49-F238E27FC236}">
                <a16:creationId xmlns:a16="http://schemas.microsoft.com/office/drawing/2014/main" id="{F863BF90-5FC4-44FC-B1D0-9C55FBE45790}"/>
              </a:ext>
            </a:extLst>
          </p:cNvPr>
          <p:cNvSpPr/>
          <p:nvPr/>
        </p:nvSpPr>
        <p:spPr>
          <a:xfrm rot="21398037">
            <a:off x="5626456" y="1463315"/>
            <a:ext cx="1146057" cy="1757750"/>
          </a:xfrm>
          <a:custGeom>
            <a:avLst/>
            <a:gdLst>
              <a:gd name="connsiteX0" fmla="*/ 0 w 1534695"/>
              <a:gd name="connsiteY0" fmla="*/ 0 h 2572084"/>
              <a:gd name="connsiteX1" fmla="*/ 10695 w 1534695"/>
              <a:gd name="connsiteY1" fmla="*/ 133684 h 2572084"/>
              <a:gd name="connsiteX2" fmla="*/ 0 w 1534695"/>
              <a:gd name="connsiteY2" fmla="*/ 192505 h 2572084"/>
              <a:gd name="connsiteX3" fmla="*/ 37432 w 1534695"/>
              <a:gd name="connsiteY3" fmla="*/ 219242 h 2572084"/>
              <a:gd name="connsiteX4" fmla="*/ 155074 w 1534695"/>
              <a:gd name="connsiteY4" fmla="*/ 181811 h 2572084"/>
              <a:gd name="connsiteX5" fmla="*/ 219243 w 1534695"/>
              <a:gd name="connsiteY5" fmla="*/ 203200 h 2572084"/>
              <a:gd name="connsiteX6" fmla="*/ 219243 w 1534695"/>
              <a:gd name="connsiteY6" fmla="*/ 272716 h 2572084"/>
              <a:gd name="connsiteX7" fmla="*/ 245979 w 1534695"/>
              <a:gd name="connsiteY7" fmla="*/ 791411 h 2572084"/>
              <a:gd name="connsiteX8" fmla="*/ 347579 w 1534695"/>
              <a:gd name="connsiteY8" fmla="*/ 973221 h 2572084"/>
              <a:gd name="connsiteX9" fmla="*/ 160422 w 1534695"/>
              <a:gd name="connsiteY9" fmla="*/ 1240590 h 2572084"/>
              <a:gd name="connsiteX10" fmla="*/ 219243 w 1534695"/>
              <a:gd name="connsiteY10" fmla="*/ 1529347 h 2572084"/>
              <a:gd name="connsiteX11" fmla="*/ 267369 w 1534695"/>
              <a:gd name="connsiteY11" fmla="*/ 1577474 h 2572084"/>
              <a:gd name="connsiteX12" fmla="*/ 251327 w 1534695"/>
              <a:gd name="connsiteY12" fmla="*/ 1871579 h 2572084"/>
              <a:gd name="connsiteX13" fmla="*/ 588211 w 1534695"/>
              <a:gd name="connsiteY13" fmla="*/ 2320758 h 2572084"/>
              <a:gd name="connsiteX14" fmla="*/ 1534695 w 1534695"/>
              <a:gd name="connsiteY14" fmla="*/ 2572084 h 2572084"/>
              <a:gd name="connsiteX15" fmla="*/ 1481222 w 1534695"/>
              <a:gd name="connsiteY15" fmla="*/ 2481179 h 2572084"/>
              <a:gd name="connsiteX16" fmla="*/ 1513306 w 1534695"/>
              <a:gd name="connsiteY16" fmla="*/ 2368884 h 2572084"/>
              <a:gd name="connsiteX17" fmla="*/ 1128295 w 1534695"/>
              <a:gd name="connsiteY17" fmla="*/ 1700463 h 2572084"/>
              <a:gd name="connsiteX18" fmla="*/ 1406358 w 1534695"/>
              <a:gd name="connsiteY18" fmla="*/ 695158 h 2572084"/>
              <a:gd name="connsiteX19" fmla="*/ 0 w 1534695"/>
              <a:gd name="connsiteY19" fmla="*/ 0 h 2572084"/>
              <a:gd name="connsiteX0" fmla="*/ 154547 w 1534695"/>
              <a:gd name="connsiteY0" fmla="*/ 0 h 2610720"/>
              <a:gd name="connsiteX1" fmla="*/ 10695 w 1534695"/>
              <a:gd name="connsiteY1" fmla="*/ 172320 h 2610720"/>
              <a:gd name="connsiteX2" fmla="*/ 0 w 1534695"/>
              <a:gd name="connsiteY2" fmla="*/ 231141 h 2610720"/>
              <a:gd name="connsiteX3" fmla="*/ 37432 w 1534695"/>
              <a:gd name="connsiteY3" fmla="*/ 257878 h 2610720"/>
              <a:gd name="connsiteX4" fmla="*/ 155074 w 1534695"/>
              <a:gd name="connsiteY4" fmla="*/ 220447 h 2610720"/>
              <a:gd name="connsiteX5" fmla="*/ 219243 w 1534695"/>
              <a:gd name="connsiteY5" fmla="*/ 241836 h 2610720"/>
              <a:gd name="connsiteX6" fmla="*/ 219243 w 1534695"/>
              <a:gd name="connsiteY6" fmla="*/ 311352 h 2610720"/>
              <a:gd name="connsiteX7" fmla="*/ 245979 w 1534695"/>
              <a:gd name="connsiteY7" fmla="*/ 830047 h 2610720"/>
              <a:gd name="connsiteX8" fmla="*/ 347579 w 1534695"/>
              <a:gd name="connsiteY8" fmla="*/ 1011857 h 2610720"/>
              <a:gd name="connsiteX9" fmla="*/ 160422 w 1534695"/>
              <a:gd name="connsiteY9" fmla="*/ 1279226 h 2610720"/>
              <a:gd name="connsiteX10" fmla="*/ 219243 w 1534695"/>
              <a:gd name="connsiteY10" fmla="*/ 1567983 h 2610720"/>
              <a:gd name="connsiteX11" fmla="*/ 267369 w 1534695"/>
              <a:gd name="connsiteY11" fmla="*/ 1616110 h 2610720"/>
              <a:gd name="connsiteX12" fmla="*/ 251327 w 1534695"/>
              <a:gd name="connsiteY12" fmla="*/ 1910215 h 2610720"/>
              <a:gd name="connsiteX13" fmla="*/ 588211 w 1534695"/>
              <a:gd name="connsiteY13" fmla="*/ 2359394 h 2610720"/>
              <a:gd name="connsiteX14" fmla="*/ 1534695 w 1534695"/>
              <a:gd name="connsiteY14" fmla="*/ 2610720 h 2610720"/>
              <a:gd name="connsiteX15" fmla="*/ 1481222 w 1534695"/>
              <a:gd name="connsiteY15" fmla="*/ 2519815 h 2610720"/>
              <a:gd name="connsiteX16" fmla="*/ 1513306 w 1534695"/>
              <a:gd name="connsiteY16" fmla="*/ 2407520 h 2610720"/>
              <a:gd name="connsiteX17" fmla="*/ 1128295 w 1534695"/>
              <a:gd name="connsiteY17" fmla="*/ 1739099 h 2610720"/>
              <a:gd name="connsiteX18" fmla="*/ 1406358 w 1534695"/>
              <a:gd name="connsiteY18" fmla="*/ 733794 h 2610720"/>
              <a:gd name="connsiteX19" fmla="*/ 154547 w 1534695"/>
              <a:gd name="connsiteY19" fmla="*/ 0 h 2610720"/>
              <a:gd name="connsiteX0" fmla="*/ 154547 w 1534695"/>
              <a:gd name="connsiteY0" fmla="*/ 0 h 2610720"/>
              <a:gd name="connsiteX1" fmla="*/ 107286 w 1534695"/>
              <a:gd name="connsiteY1" fmla="*/ 153002 h 2610720"/>
              <a:gd name="connsiteX2" fmla="*/ 0 w 1534695"/>
              <a:gd name="connsiteY2" fmla="*/ 231141 h 2610720"/>
              <a:gd name="connsiteX3" fmla="*/ 37432 w 1534695"/>
              <a:gd name="connsiteY3" fmla="*/ 257878 h 2610720"/>
              <a:gd name="connsiteX4" fmla="*/ 155074 w 1534695"/>
              <a:gd name="connsiteY4" fmla="*/ 220447 h 2610720"/>
              <a:gd name="connsiteX5" fmla="*/ 219243 w 1534695"/>
              <a:gd name="connsiteY5" fmla="*/ 241836 h 2610720"/>
              <a:gd name="connsiteX6" fmla="*/ 219243 w 1534695"/>
              <a:gd name="connsiteY6" fmla="*/ 311352 h 2610720"/>
              <a:gd name="connsiteX7" fmla="*/ 245979 w 1534695"/>
              <a:gd name="connsiteY7" fmla="*/ 830047 h 2610720"/>
              <a:gd name="connsiteX8" fmla="*/ 347579 w 1534695"/>
              <a:gd name="connsiteY8" fmla="*/ 1011857 h 2610720"/>
              <a:gd name="connsiteX9" fmla="*/ 160422 w 1534695"/>
              <a:gd name="connsiteY9" fmla="*/ 1279226 h 2610720"/>
              <a:gd name="connsiteX10" fmla="*/ 219243 w 1534695"/>
              <a:gd name="connsiteY10" fmla="*/ 1567983 h 2610720"/>
              <a:gd name="connsiteX11" fmla="*/ 267369 w 1534695"/>
              <a:gd name="connsiteY11" fmla="*/ 1616110 h 2610720"/>
              <a:gd name="connsiteX12" fmla="*/ 251327 w 1534695"/>
              <a:gd name="connsiteY12" fmla="*/ 1910215 h 2610720"/>
              <a:gd name="connsiteX13" fmla="*/ 588211 w 1534695"/>
              <a:gd name="connsiteY13" fmla="*/ 2359394 h 2610720"/>
              <a:gd name="connsiteX14" fmla="*/ 1534695 w 1534695"/>
              <a:gd name="connsiteY14" fmla="*/ 2610720 h 2610720"/>
              <a:gd name="connsiteX15" fmla="*/ 1481222 w 1534695"/>
              <a:gd name="connsiteY15" fmla="*/ 2519815 h 2610720"/>
              <a:gd name="connsiteX16" fmla="*/ 1513306 w 1534695"/>
              <a:gd name="connsiteY16" fmla="*/ 2407520 h 2610720"/>
              <a:gd name="connsiteX17" fmla="*/ 1128295 w 1534695"/>
              <a:gd name="connsiteY17" fmla="*/ 1739099 h 2610720"/>
              <a:gd name="connsiteX18" fmla="*/ 1406358 w 1534695"/>
              <a:gd name="connsiteY18" fmla="*/ 733794 h 2610720"/>
              <a:gd name="connsiteX19" fmla="*/ 154547 w 1534695"/>
              <a:gd name="connsiteY19" fmla="*/ 0 h 2610720"/>
              <a:gd name="connsiteX0" fmla="*/ 117115 w 1497263"/>
              <a:gd name="connsiteY0" fmla="*/ 0 h 2610720"/>
              <a:gd name="connsiteX1" fmla="*/ 69854 w 1497263"/>
              <a:gd name="connsiteY1" fmla="*/ 153002 h 2610720"/>
              <a:gd name="connsiteX2" fmla="*/ 65599 w 1497263"/>
              <a:gd name="connsiteY2" fmla="*/ 186065 h 2610720"/>
              <a:gd name="connsiteX3" fmla="*/ 0 w 1497263"/>
              <a:gd name="connsiteY3" fmla="*/ 257878 h 2610720"/>
              <a:gd name="connsiteX4" fmla="*/ 117642 w 1497263"/>
              <a:gd name="connsiteY4" fmla="*/ 220447 h 2610720"/>
              <a:gd name="connsiteX5" fmla="*/ 181811 w 1497263"/>
              <a:gd name="connsiteY5" fmla="*/ 241836 h 2610720"/>
              <a:gd name="connsiteX6" fmla="*/ 181811 w 1497263"/>
              <a:gd name="connsiteY6" fmla="*/ 311352 h 2610720"/>
              <a:gd name="connsiteX7" fmla="*/ 208547 w 1497263"/>
              <a:gd name="connsiteY7" fmla="*/ 830047 h 2610720"/>
              <a:gd name="connsiteX8" fmla="*/ 310147 w 1497263"/>
              <a:gd name="connsiteY8" fmla="*/ 1011857 h 2610720"/>
              <a:gd name="connsiteX9" fmla="*/ 122990 w 1497263"/>
              <a:gd name="connsiteY9" fmla="*/ 1279226 h 2610720"/>
              <a:gd name="connsiteX10" fmla="*/ 181811 w 1497263"/>
              <a:gd name="connsiteY10" fmla="*/ 1567983 h 2610720"/>
              <a:gd name="connsiteX11" fmla="*/ 229937 w 1497263"/>
              <a:gd name="connsiteY11" fmla="*/ 1616110 h 2610720"/>
              <a:gd name="connsiteX12" fmla="*/ 213895 w 1497263"/>
              <a:gd name="connsiteY12" fmla="*/ 1910215 h 2610720"/>
              <a:gd name="connsiteX13" fmla="*/ 550779 w 1497263"/>
              <a:gd name="connsiteY13" fmla="*/ 2359394 h 2610720"/>
              <a:gd name="connsiteX14" fmla="*/ 1497263 w 1497263"/>
              <a:gd name="connsiteY14" fmla="*/ 2610720 h 2610720"/>
              <a:gd name="connsiteX15" fmla="*/ 1443790 w 1497263"/>
              <a:gd name="connsiteY15" fmla="*/ 2519815 h 2610720"/>
              <a:gd name="connsiteX16" fmla="*/ 1475874 w 1497263"/>
              <a:gd name="connsiteY16" fmla="*/ 2407520 h 2610720"/>
              <a:gd name="connsiteX17" fmla="*/ 1090863 w 1497263"/>
              <a:gd name="connsiteY17" fmla="*/ 1739099 h 2610720"/>
              <a:gd name="connsiteX18" fmla="*/ 1368926 w 1497263"/>
              <a:gd name="connsiteY18" fmla="*/ 733794 h 2610720"/>
              <a:gd name="connsiteX19" fmla="*/ 117115 w 1497263"/>
              <a:gd name="connsiteY19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48296 w 1431664"/>
              <a:gd name="connsiteY11" fmla="*/ 1910215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410275 w 1431664"/>
              <a:gd name="connsiteY15" fmla="*/ 2407520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410275 w 1431664"/>
              <a:gd name="connsiteY15" fmla="*/ 2407520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159137 w 1431664"/>
              <a:gd name="connsiteY15" fmla="*/ 2278731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294479 w 1431664"/>
              <a:gd name="connsiteY14" fmla="*/ 2474739 h 2610720"/>
              <a:gd name="connsiteX15" fmla="*/ 1159137 w 1431664"/>
              <a:gd name="connsiteY15" fmla="*/ 2278731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303327"/>
              <a:gd name="connsiteY0" fmla="*/ 0 h 2584962"/>
              <a:gd name="connsiteX1" fmla="*/ 4255 w 1303327"/>
              <a:gd name="connsiteY1" fmla="*/ 153002 h 2584962"/>
              <a:gd name="connsiteX2" fmla="*/ 0 w 1303327"/>
              <a:gd name="connsiteY2" fmla="*/ 186065 h 2584962"/>
              <a:gd name="connsiteX3" fmla="*/ 52043 w 1303327"/>
              <a:gd name="connsiteY3" fmla="*/ 220447 h 2584962"/>
              <a:gd name="connsiteX4" fmla="*/ 116212 w 1303327"/>
              <a:gd name="connsiteY4" fmla="*/ 241836 h 2584962"/>
              <a:gd name="connsiteX5" fmla="*/ 116212 w 1303327"/>
              <a:gd name="connsiteY5" fmla="*/ 311352 h 2584962"/>
              <a:gd name="connsiteX6" fmla="*/ 142948 w 1303327"/>
              <a:gd name="connsiteY6" fmla="*/ 830047 h 2584962"/>
              <a:gd name="connsiteX7" fmla="*/ 244548 w 1303327"/>
              <a:gd name="connsiteY7" fmla="*/ 1011857 h 2584962"/>
              <a:gd name="connsiteX8" fmla="*/ 57391 w 1303327"/>
              <a:gd name="connsiteY8" fmla="*/ 1279226 h 2584962"/>
              <a:gd name="connsiteX9" fmla="*/ 116212 w 1303327"/>
              <a:gd name="connsiteY9" fmla="*/ 1567983 h 2584962"/>
              <a:gd name="connsiteX10" fmla="*/ 164338 w 1303327"/>
              <a:gd name="connsiteY10" fmla="*/ 1616110 h 2584962"/>
              <a:gd name="connsiteX11" fmla="*/ 128978 w 1303327"/>
              <a:gd name="connsiteY11" fmla="*/ 1774987 h 2584962"/>
              <a:gd name="connsiteX12" fmla="*/ 485180 w 1303327"/>
              <a:gd name="connsiteY12" fmla="*/ 2359394 h 2584962"/>
              <a:gd name="connsiteX13" fmla="*/ 1270678 w 1303327"/>
              <a:gd name="connsiteY13" fmla="*/ 2584962 h 2584962"/>
              <a:gd name="connsiteX14" fmla="*/ 1294479 w 1303327"/>
              <a:gd name="connsiteY14" fmla="*/ 2474739 h 2584962"/>
              <a:gd name="connsiteX15" fmla="*/ 1159137 w 1303327"/>
              <a:gd name="connsiteY15" fmla="*/ 2278731 h 2584962"/>
              <a:gd name="connsiteX16" fmla="*/ 1025264 w 1303327"/>
              <a:gd name="connsiteY16" fmla="*/ 1739099 h 2584962"/>
              <a:gd name="connsiteX17" fmla="*/ 1303327 w 1303327"/>
              <a:gd name="connsiteY17" fmla="*/ 733794 h 2584962"/>
              <a:gd name="connsiteX18" fmla="*/ 51516 w 1303327"/>
              <a:gd name="connsiteY18" fmla="*/ 0 h 2584962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94479 w 1303327"/>
              <a:gd name="connsiteY14" fmla="*/ 2474739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49403 w 1303327"/>
              <a:gd name="connsiteY14" fmla="*/ 2442542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185008 w 1303327"/>
              <a:gd name="connsiteY14" fmla="*/ 2436103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369270 w 1303327"/>
              <a:gd name="connsiteY12" fmla="*/ 2224166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2538 w 1303327"/>
              <a:gd name="connsiteY11" fmla="*/ 1710593 h 2552765"/>
              <a:gd name="connsiteX12" fmla="*/ 369270 w 1303327"/>
              <a:gd name="connsiteY12" fmla="*/ 2224166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72083"/>
              <a:gd name="connsiteX1" fmla="*/ 4255 w 1303327"/>
              <a:gd name="connsiteY1" fmla="*/ 153002 h 2572083"/>
              <a:gd name="connsiteX2" fmla="*/ 0 w 1303327"/>
              <a:gd name="connsiteY2" fmla="*/ 186065 h 2572083"/>
              <a:gd name="connsiteX3" fmla="*/ 52043 w 1303327"/>
              <a:gd name="connsiteY3" fmla="*/ 220447 h 2572083"/>
              <a:gd name="connsiteX4" fmla="*/ 116212 w 1303327"/>
              <a:gd name="connsiteY4" fmla="*/ 241836 h 2572083"/>
              <a:gd name="connsiteX5" fmla="*/ 116212 w 1303327"/>
              <a:gd name="connsiteY5" fmla="*/ 311352 h 2572083"/>
              <a:gd name="connsiteX6" fmla="*/ 142948 w 1303327"/>
              <a:gd name="connsiteY6" fmla="*/ 830047 h 2572083"/>
              <a:gd name="connsiteX7" fmla="*/ 244548 w 1303327"/>
              <a:gd name="connsiteY7" fmla="*/ 1011857 h 2572083"/>
              <a:gd name="connsiteX8" fmla="*/ 57391 w 1303327"/>
              <a:gd name="connsiteY8" fmla="*/ 1279226 h 2572083"/>
              <a:gd name="connsiteX9" fmla="*/ 116212 w 1303327"/>
              <a:gd name="connsiteY9" fmla="*/ 1567983 h 2572083"/>
              <a:gd name="connsiteX10" fmla="*/ 164338 w 1303327"/>
              <a:gd name="connsiteY10" fmla="*/ 1616110 h 2572083"/>
              <a:gd name="connsiteX11" fmla="*/ 122538 w 1303327"/>
              <a:gd name="connsiteY11" fmla="*/ 1710593 h 2572083"/>
              <a:gd name="connsiteX12" fmla="*/ 369270 w 1303327"/>
              <a:gd name="connsiteY12" fmla="*/ 2224166 h 2572083"/>
              <a:gd name="connsiteX13" fmla="*/ 1212724 w 1303327"/>
              <a:gd name="connsiteY13" fmla="*/ 2572083 h 2572083"/>
              <a:gd name="connsiteX14" fmla="*/ 1223644 w 1303327"/>
              <a:gd name="connsiteY14" fmla="*/ 2384587 h 2572083"/>
              <a:gd name="connsiteX15" fmla="*/ 1159137 w 1303327"/>
              <a:gd name="connsiteY15" fmla="*/ 2278731 h 2572083"/>
              <a:gd name="connsiteX16" fmla="*/ 1025264 w 1303327"/>
              <a:gd name="connsiteY16" fmla="*/ 1739099 h 2572083"/>
              <a:gd name="connsiteX17" fmla="*/ 1303327 w 1303327"/>
              <a:gd name="connsiteY17" fmla="*/ 733794 h 2572083"/>
              <a:gd name="connsiteX18" fmla="*/ 51516 w 1303327"/>
              <a:gd name="connsiteY18" fmla="*/ 0 h 25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3327" h="2572083">
                <a:moveTo>
                  <a:pt x="51516" y="0"/>
                </a:moveTo>
                <a:lnTo>
                  <a:pt x="4255" y="153002"/>
                </a:lnTo>
                <a:lnTo>
                  <a:pt x="0" y="186065"/>
                </a:lnTo>
                <a:lnTo>
                  <a:pt x="52043" y="220447"/>
                </a:lnTo>
                <a:lnTo>
                  <a:pt x="116212" y="241836"/>
                </a:lnTo>
                <a:lnTo>
                  <a:pt x="116212" y="311352"/>
                </a:lnTo>
                <a:lnTo>
                  <a:pt x="142948" y="830047"/>
                </a:lnTo>
                <a:lnTo>
                  <a:pt x="244548" y="1011857"/>
                </a:lnTo>
                <a:lnTo>
                  <a:pt x="57391" y="1279226"/>
                </a:lnTo>
                <a:lnTo>
                  <a:pt x="116212" y="1567983"/>
                </a:lnTo>
                <a:lnTo>
                  <a:pt x="164338" y="1616110"/>
                </a:lnTo>
                <a:lnTo>
                  <a:pt x="122538" y="1710593"/>
                </a:lnTo>
                <a:lnTo>
                  <a:pt x="369270" y="2224166"/>
                </a:lnTo>
                <a:lnTo>
                  <a:pt x="1212724" y="2572083"/>
                </a:lnTo>
                <a:lnTo>
                  <a:pt x="1223644" y="2384587"/>
                </a:lnTo>
                <a:lnTo>
                  <a:pt x="1159137" y="2278731"/>
                </a:lnTo>
                <a:lnTo>
                  <a:pt x="1025264" y="1739099"/>
                </a:lnTo>
                <a:lnTo>
                  <a:pt x="1303327" y="733794"/>
                </a:lnTo>
                <a:lnTo>
                  <a:pt x="51516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" name="Freeform 470">
            <a:extLst>
              <a:ext uri="{FF2B5EF4-FFF2-40B4-BE49-F238E27FC236}">
                <a16:creationId xmlns:a16="http://schemas.microsoft.com/office/drawing/2014/main" id="{97E588BD-05E0-4D7B-B0DF-BA5A043C07E3}"/>
              </a:ext>
            </a:extLst>
          </p:cNvPr>
          <p:cNvSpPr/>
          <p:nvPr/>
        </p:nvSpPr>
        <p:spPr>
          <a:xfrm rot="21398037">
            <a:off x="5468396" y="2217407"/>
            <a:ext cx="132612" cy="277768"/>
          </a:xfrm>
          <a:custGeom>
            <a:avLst/>
            <a:gdLst>
              <a:gd name="connsiteX0" fmla="*/ 21390 w 149727"/>
              <a:gd name="connsiteY0" fmla="*/ 0 h 406400"/>
              <a:gd name="connsiteX1" fmla="*/ 0 w 149727"/>
              <a:gd name="connsiteY1" fmla="*/ 251326 h 406400"/>
              <a:gd name="connsiteX2" fmla="*/ 58821 w 149727"/>
              <a:gd name="connsiteY2" fmla="*/ 406400 h 406400"/>
              <a:gd name="connsiteX3" fmla="*/ 69516 w 149727"/>
              <a:gd name="connsiteY3" fmla="*/ 272716 h 406400"/>
              <a:gd name="connsiteX4" fmla="*/ 149727 w 149727"/>
              <a:gd name="connsiteY4" fmla="*/ 80211 h 406400"/>
              <a:gd name="connsiteX5" fmla="*/ 21390 w 149727"/>
              <a:gd name="connsiteY5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27" h="406400">
                <a:moveTo>
                  <a:pt x="21390" y="0"/>
                </a:moveTo>
                <a:lnTo>
                  <a:pt x="0" y="251326"/>
                </a:lnTo>
                <a:lnTo>
                  <a:pt x="58821" y="406400"/>
                </a:lnTo>
                <a:lnTo>
                  <a:pt x="69516" y="272716"/>
                </a:lnTo>
                <a:lnTo>
                  <a:pt x="149727" y="80211"/>
                </a:lnTo>
                <a:lnTo>
                  <a:pt x="2139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" name="Freeform 471">
            <a:extLst>
              <a:ext uri="{FF2B5EF4-FFF2-40B4-BE49-F238E27FC236}">
                <a16:creationId xmlns:a16="http://schemas.microsoft.com/office/drawing/2014/main" id="{7385B44D-8838-45DC-8C9F-01B18B271DAC}"/>
              </a:ext>
            </a:extLst>
          </p:cNvPr>
          <p:cNvSpPr/>
          <p:nvPr/>
        </p:nvSpPr>
        <p:spPr>
          <a:xfrm rot="128189">
            <a:off x="5603897" y="2695981"/>
            <a:ext cx="371317" cy="402546"/>
          </a:xfrm>
          <a:custGeom>
            <a:avLst/>
            <a:gdLst>
              <a:gd name="connsiteX0" fmla="*/ 0 w 358274"/>
              <a:gd name="connsiteY0" fmla="*/ 0 h 588211"/>
              <a:gd name="connsiteX1" fmla="*/ 304800 w 358274"/>
              <a:gd name="connsiteY1" fmla="*/ 588211 h 588211"/>
              <a:gd name="connsiteX2" fmla="*/ 358274 w 358274"/>
              <a:gd name="connsiteY2" fmla="*/ 566821 h 588211"/>
              <a:gd name="connsiteX3" fmla="*/ 251326 w 358274"/>
              <a:gd name="connsiteY3" fmla="*/ 310148 h 588211"/>
              <a:gd name="connsiteX4" fmla="*/ 117642 w 358274"/>
              <a:gd name="connsiteY4" fmla="*/ 139032 h 588211"/>
              <a:gd name="connsiteX5" fmla="*/ 0 w 358274"/>
              <a:gd name="connsiteY5" fmla="*/ 0 h 588211"/>
              <a:gd name="connsiteX0" fmla="*/ 0 w 358274"/>
              <a:gd name="connsiteY0" fmla="*/ 0 h 588211"/>
              <a:gd name="connsiteX1" fmla="*/ 112295 w 358274"/>
              <a:gd name="connsiteY1" fmla="*/ 235284 h 588211"/>
              <a:gd name="connsiteX2" fmla="*/ 304800 w 358274"/>
              <a:gd name="connsiteY2" fmla="*/ 588211 h 588211"/>
              <a:gd name="connsiteX3" fmla="*/ 358274 w 358274"/>
              <a:gd name="connsiteY3" fmla="*/ 566821 h 588211"/>
              <a:gd name="connsiteX4" fmla="*/ 251326 w 358274"/>
              <a:gd name="connsiteY4" fmla="*/ 310148 h 588211"/>
              <a:gd name="connsiteX5" fmla="*/ 117642 w 358274"/>
              <a:gd name="connsiteY5" fmla="*/ 139032 h 588211"/>
              <a:gd name="connsiteX6" fmla="*/ 0 w 358274"/>
              <a:gd name="connsiteY6" fmla="*/ 0 h 588211"/>
              <a:gd name="connsiteX0" fmla="*/ 64168 w 422442"/>
              <a:gd name="connsiteY0" fmla="*/ 0 h 588211"/>
              <a:gd name="connsiteX1" fmla="*/ 0 w 422442"/>
              <a:gd name="connsiteY1" fmla="*/ 69515 h 588211"/>
              <a:gd name="connsiteX2" fmla="*/ 368968 w 422442"/>
              <a:gd name="connsiteY2" fmla="*/ 588211 h 588211"/>
              <a:gd name="connsiteX3" fmla="*/ 422442 w 422442"/>
              <a:gd name="connsiteY3" fmla="*/ 566821 h 588211"/>
              <a:gd name="connsiteX4" fmla="*/ 315494 w 422442"/>
              <a:gd name="connsiteY4" fmla="*/ 310148 h 588211"/>
              <a:gd name="connsiteX5" fmla="*/ 181810 w 422442"/>
              <a:gd name="connsiteY5" fmla="*/ 139032 h 588211"/>
              <a:gd name="connsiteX6" fmla="*/ 64168 w 422442"/>
              <a:gd name="connsiteY6" fmla="*/ 0 h 58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42" h="588211">
                <a:moveTo>
                  <a:pt x="64168" y="0"/>
                </a:moveTo>
                <a:lnTo>
                  <a:pt x="0" y="69515"/>
                </a:lnTo>
                <a:lnTo>
                  <a:pt x="368968" y="588211"/>
                </a:lnTo>
                <a:lnTo>
                  <a:pt x="422442" y="566821"/>
                </a:lnTo>
                <a:lnTo>
                  <a:pt x="315494" y="310148"/>
                </a:lnTo>
                <a:lnTo>
                  <a:pt x="181810" y="139032"/>
                </a:lnTo>
                <a:lnTo>
                  <a:pt x="64168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Freeform 472">
            <a:extLst>
              <a:ext uri="{FF2B5EF4-FFF2-40B4-BE49-F238E27FC236}">
                <a16:creationId xmlns:a16="http://schemas.microsoft.com/office/drawing/2014/main" id="{25C71D6E-8D4B-4282-A696-3164689C3F98}"/>
              </a:ext>
            </a:extLst>
          </p:cNvPr>
          <p:cNvSpPr/>
          <p:nvPr/>
        </p:nvSpPr>
        <p:spPr>
          <a:xfrm rot="21398037">
            <a:off x="6542647" y="1921370"/>
            <a:ext cx="911540" cy="1333503"/>
          </a:xfrm>
          <a:custGeom>
            <a:avLst/>
            <a:gdLst>
              <a:gd name="connsiteX0" fmla="*/ 257578 w 1036750"/>
              <a:gd name="connsiteY0" fmla="*/ 0 h 1951149"/>
              <a:gd name="connsiteX1" fmla="*/ 0 w 1036750"/>
              <a:gd name="connsiteY1" fmla="*/ 1004552 h 1951149"/>
              <a:gd name="connsiteX2" fmla="*/ 135228 w 1036750"/>
              <a:gd name="connsiteY2" fmla="*/ 1545464 h 1951149"/>
              <a:gd name="connsiteX3" fmla="*/ 206062 w 1036750"/>
              <a:gd name="connsiteY3" fmla="*/ 1642056 h 1951149"/>
              <a:gd name="connsiteX4" fmla="*/ 199623 w 1036750"/>
              <a:gd name="connsiteY4" fmla="*/ 1835239 h 1951149"/>
              <a:gd name="connsiteX5" fmla="*/ 643944 w 1036750"/>
              <a:gd name="connsiteY5" fmla="*/ 1951149 h 1951149"/>
              <a:gd name="connsiteX6" fmla="*/ 1004552 w 1036750"/>
              <a:gd name="connsiteY6" fmla="*/ 418563 h 1951149"/>
              <a:gd name="connsiteX7" fmla="*/ 946597 w 1036750"/>
              <a:gd name="connsiteY7" fmla="*/ 450760 h 1951149"/>
              <a:gd name="connsiteX8" fmla="*/ 920840 w 1036750"/>
              <a:gd name="connsiteY8" fmla="*/ 425002 h 1951149"/>
              <a:gd name="connsiteX9" fmla="*/ 1010992 w 1036750"/>
              <a:gd name="connsiteY9" fmla="*/ 360608 h 1951149"/>
              <a:gd name="connsiteX10" fmla="*/ 1036750 w 1036750"/>
              <a:gd name="connsiteY10" fmla="*/ 270456 h 1951149"/>
              <a:gd name="connsiteX11" fmla="*/ 257578 w 1036750"/>
              <a:gd name="connsiteY11" fmla="*/ 0 h 195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6750" h="1951149">
                <a:moveTo>
                  <a:pt x="257578" y="0"/>
                </a:moveTo>
                <a:lnTo>
                  <a:pt x="0" y="1004552"/>
                </a:lnTo>
                <a:lnTo>
                  <a:pt x="135228" y="1545464"/>
                </a:lnTo>
                <a:lnTo>
                  <a:pt x="206062" y="1642056"/>
                </a:lnTo>
                <a:lnTo>
                  <a:pt x="199623" y="1835239"/>
                </a:lnTo>
                <a:lnTo>
                  <a:pt x="643944" y="1951149"/>
                </a:lnTo>
                <a:lnTo>
                  <a:pt x="1004552" y="418563"/>
                </a:lnTo>
                <a:lnTo>
                  <a:pt x="946597" y="450760"/>
                </a:lnTo>
                <a:lnTo>
                  <a:pt x="920840" y="425002"/>
                </a:lnTo>
                <a:lnTo>
                  <a:pt x="1010992" y="360608"/>
                </a:lnTo>
                <a:lnTo>
                  <a:pt x="1036750" y="270456"/>
                </a:lnTo>
                <a:lnTo>
                  <a:pt x="257578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" name="Freeform 473">
            <a:extLst>
              <a:ext uri="{FF2B5EF4-FFF2-40B4-BE49-F238E27FC236}">
                <a16:creationId xmlns:a16="http://schemas.microsoft.com/office/drawing/2014/main" id="{D15D23B1-BA5F-473B-B6B2-30D15723023F}"/>
              </a:ext>
            </a:extLst>
          </p:cNvPr>
          <p:cNvSpPr/>
          <p:nvPr/>
        </p:nvSpPr>
        <p:spPr>
          <a:xfrm rot="21398037">
            <a:off x="7122534" y="2060302"/>
            <a:ext cx="865474" cy="1280336"/>
          </a:xfrm>
          <a:custGeom>
            <a:avLst/>
            <a:gdLst>
              <a:gd name="connsiteX0" fmla="*/ 341291 w 985234"/>
              <a:gd name="connsiteY0" fmla="*/ 173864 h 1873876"/>
              <a:gd name="connsiteX1" fmla="*/ 0 w 985234"/>
              <a:gd name="connsiteY1" fmla="*/ 1693571 h 1873876"/>
              <a:gd name="connsiteX2" fmla="*/ 895082 w 985234"/>
              <a:gd name="connsiteY2" fmla="*/ 1873876 h 1873876"/>
              <a:gd name="connsiteX3" fmla="*/ 933719 w 985234"/>
              <a:gd name="connsiteY3" fmla="*/ 579549 h 1873876"/>
              <a:gd name="connsiteX4" fmla="*/ 875764 w 985234"/>
              <a:gd name="connsiteY4" fmla="*/ 656822 h 1873876"/>
              <a:gd name="connsiteX5" fmla="*/ 843567 w 985234"/>
              <a:gd name="connsiteY5" fmla="*/ 669701 h 1873876"/>
              <a:gd name="connsiteX6" fmla="*/ 837127 w 985234"/>
              <a:gd name="connsiteY6" fmla="*/ 631064 h 1873876"/>
              <a:gd name="connsiteX7" fmla="*/ 869324 w 985234"/>
              <a:gd name="connsiteY7" fmla="*/ 624625 h 1873876"/>
              <a:gd name="connsiteX8" fmla="*/ 888643 w 985234"/>
              <a:gd name="connsiteY8" fmla="*/ 585988 h 1873876"/>
              <a:gd name="connsiteX9" fmla="*/ 875764 w 985234"/>
              <a:gd name="connsiteY9" fmla="*/ 528033 h 1873876"/>
              <a:gd name="connsiteX10" fmla="*/ 959476 w 985234"/>
              <a:gd name="connsiteY10" fmla="*/ 425002 h 1873876"/>
              <a:gd name="connsiteX11" fmla="*/ 985234 w 985234"/>
              <a:gd name="connsiteY11" fmla="*/ 115910 h 1873876"/>
              <a:gd name="connsiteX12" fmla="*/ 379927 w 985234"/>
              <a:gd name="connsiteY12" fmla="*/ 0 h 1873876"/>
              <a:gd name="connsiteX13" fmla="*/ 367048 w 985234"/>
              <a:gd name="connsiteY13" fmla="*/ 90152 h 1873876"/>
              <a:gd name="connsiteX14" fmla="*/ 444322 w 985234"/>
              <a:gd name="connsiteY14" fmla="*/ 83712 h 1873876"/>
              <a:gd name="connsiteX15" fmla="*/ 450761 w 985234"/>
              <a:gd name="connsiteY15" fmla="*/ 122349 h 1873876"/>
              <a:gd name="connsiteX16" fmla="*/ 605307 w 985234"/>
              <a:gd name="connsiteY16" fmla="*/ 173864 h 1873876"/>
              <a:gd name="connsiteX17" fmla="*/ 412124 w 985234"/>
              <a:gd name="connsiteY17" fmla="*/ 173864 h 1873876"/>
              <a:gd name="connsiteX18" fmla="*/ 341291 w 985234"/>
              <a:gd name="connsiteY18" fmla="*/ 173864 h 18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5234" h="1873876">
                <a:moveTo>
                  <a:pt x="341291" y="173864"/>
                </a:moveTo>
                <a:lnTo>
                  <a:pt x="0" y="1693571"/>
                </a:lnTo>
                <a:lnTo>
                  <a:pt x="895082" y="1873876"/>
                </a:lnTo>
                <a:lnTo>
                  <a:pt x="933719" y="579549"/>
                </a:lnTo>
                <a:lnTo>
                  <a:pt x="875764" y="656822"/>
                </a:lnTo>
                <a:lnTo>
                  <a:pt x="843567" y="669701"/>
                </a:lnTo>
                <a:lnTo>
                  <a:pt x="837127" y="631064"/>
                </a:lnTo>
                <a:lnTo>
                  <a:pt x="869324" y="624625"/>
                </a:lnTo>
                <a:lnTo>
                  <a:pt x="888643" y="585988"/>
                </a:lnTo>
                <a:lnTo>
                  <a:pt x="875764" y="528033"/>
                </a:lnTo>
                <a:lnTo>
                  <a:pt x="959476" y="425002"/>
                </a:lnTo>
                <a:lnTo>
                  <a:pt x="985234" y="115910"/>
                </a:lnTo>
                <a:lnTo>
                  <a:pt x="379927" y="0"/>
                </a:lnTo>
                <a:lnTo>
                  <a:pt x="367048" y="90152"/>
                </a:lnTo>
                <a:lnTo>
                  <a:pt x="444322" y="83712"/>
                </a:lnTo>
                <a:lnTo>
                  <a:pt x="450761" y="122349"/>
                </a:lnTo>
                <a:lnTo>
                  <a:pt x="605307" y="173864"/>
                </a:lnTo>
                <a:lnTo>
                  <a:pt x="412124" y="173864"/>
                </a:lnTo>
                <a:lnTo>
                  <a:pt x="341291" y="17386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9" name="Freeform 474">
            <a:extLst>
              <a:ext uri="{FF2B5EF4-FFF2-40B4-BE49-F238E27FC236}">
                <a16:creationId xmlns:a16="http://schemas.microsoft.com/office/drawing/2014/main" id="{F9F7D2CA-ADFC-44A5-9900-6650D6618B92}"/>
              </a:ext>
            </a:extLst>
          </p:cNvPr>
          <p:cNvSpPr/>
          <p:nvPr/>
        </p:nvSpPr>
        <p:spPr>
          <a:xfrm rot="21398037">
            <a:off x="7905431" y="2099283"/>
            <a:ext cx="1002275" cy="1192449"/>
          </a:xfrm>
          <a:custGeom>
            <a:avLst/>
            <a:gdLst/>
            <a:ahLst/>
            <a:cxnLst/>
            <a:rect l="l" t="t" r="r" b="b"/>
            <a:pathLst>
              <a:path w="1139780" h="1745087">
                <a:moveTo>
                  <a:pt x="379148" y="872544"/>
                </a:moveTo>
                <a:lnTo>
                  <a:pt x="359830" y="988454"/>
                </a:lnTo>
                <a:lnTo>
                  <a:pt x="295436" y="969135"/>
                </a:lnTo>
                <a:lnTo>
                  <a:pt x="282557" y="1091485"/>
                </a:lnTo>
                <a:lnTo>
                  <a:pt x="327633" y="1104363"/>
                </a:lnTo>
                <a:lnTo>
                  <a:pt x="288996" y="1143000"/>
                </a:lnTo>
                <a:lnTo>
                  <a:pt x="353391" y="1297547"/>
                </a:lnTo>
                <a:lnTo>
                  <a:pt x="398467" y="1265349"/>
                </a:lnTo>
                <a:lnTo>
                  <a:pt x="430664" y="1303986"/>
                </a:lnTo>
                <a:lnTo>
                  <a:pt x="443543" y="1374820"/>
                </a:lnTo>
                <a:lnTo>
                  <a:pt x="475740" y="1355502"/>
                </a:lnTo>
                <a:lnTo>
                  <a:pt x="495058" y="1516487"/>
                </a:lnTo>
                <a:lnTo>
                  <a:pt x="520816" y="1361941"/>
                </a:lnTo>
                <a:close/>
                <a:moveTo>
                  <a:pt x="90152" y="0"/>
                </a:moveTo>
                <a:lnTo>
                  <a:pt x="650383" y="12879"/>
                </a:lnTo>
                <a:lnTo>
                  <a:pt x="669701" y="212501"/>
                </a:lnTo>
                <a:lnTo>
                  <a:pt x="785611" y="212501"/>
                </a:lnTo>
                <a:lnTo>
                  <a:pt x="850006" y="463639"/>
                </a:lnTo>
                <a:lnTo>
                  <a:pt x="888642" y="489397"/>
                </a:lnTo>
                <a:lnTo>
                  <a:pt x="1010992" y="431442"/>
                </a:lnTo>
                <a:lnTo>
                  <a:pt x="1139780" y="502276"/>
                </a:lnTo>
                <a:lnTo>
                  <a:pt x="637504" y="1133341"/>
                </a:lnTo>
                <a:cubicBezTo>
                  <a:pt x="639651" y="1337256"/>
                  <a:pt x="641797" y="1541172"/>
                  <a:pt x="643944" y="1745087"/>
                </a:cubicBezTo>
                <a:lnTo>
                  <a:pt x="0" y="1725769"/>
                </a:lnTo>
                <a:lnTo>
                  <a:pt x="51516" y="373487"/>
                </a:lnTo>
                <a:lnTo>
                  <a:pt x="103031" y="321972"/>
                </a:lnTo>
                <a:lnTo>
                  <a:pt x="77273" y="321972"/>
                </a:lnTo>
                <a:lnTo>
                  <a:pt x="64394" y="28333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0" name="Freeform 475">
            <a:extLst>
              <a:ext uri="{FF2B5EF4-FFF2-40B4-BE49-F238E27FC236}">
                <a16:creationId xmlns:a16="http://schemas.microsoft.com/office/drawing/2014/main" id="{0BDF2D34-907F-4499-9B09-D1C2F5E3E5CE}"/>
              </a:ext>
            </a:extLst>
          </p:cNvPr>
          <p:cNvSpPr/>
          <p:nvPr/>
        </p:nvSpPr>
        <p:spPr>
          <a:xfrm rot="21398037">
            <a:off x="5545147" y="630118"/>
            <a:ext cx="945044" cy="1235850"/>
          </a:xfrm>
          <a:custGeom>
            <a:avLst/>
            <a:gdLst>
              <a:gd name="connsiteX0" fmla="*/ 946597 w 1075385"/>
              <a:gd name="connsiteY0" fmla="*/ 0 h 1809482"/>
              <a:gd name="connsiteX1" fmla="*/ 0 w 1075385"/>
              <a:gd name="connsiteY1" fmla="*/ 1081825 h 1809482"/>
              <a:gd name="connsiteX2" fmla="*/ 83712 w 1075385"/>
              <a:gd name="connsiteY2" fmla="*/ 1165538 h 1809482"/>
              <a:gd name="connsiteX3" fmla="*/ 83712 w 1075385"/>
              <a:gd name="connsiteY3" fmla="*/ 1229932 h 1809482"/>
              <a:gd name="connsiteX4" fmla="*/ 1075385 w 1075385"/>
              <a:gd name="connsiteY4" fmla="*/ 1809482 h 1809482"/>
              <a:gd name="connsiteX5" fmla="*/ 1062507 w 1075385"/>
              <a:gd name="connsiteY5" fmla="*/ 1700011 h 1809482"/>
              <a:gd name="connsiteX6" fmla="*/ 907960 w 1075385"/>
              <a:gd name="connsiteY6" fmla="*/ 1661375 h 1809482"/>
              <a:gd name="connsiteX7" fmla="*/ 940157 w 1075385"/>
              <a:gd name="connsiteY7" fmla="*/ 1564783 h 1809482"/>
              <a:gd name="connsiteX8" fmla="*/ 882202 w 1075385"/>
              <a:gd name="connsiteY8" fmla="*/ 1390918 h 1809482"/>
              <a:gd name="connsiteX9" fmla="*/ 940157 w 1075385"/>
              <a:gd name="connsiteY9" fmla="*/ 1133341 h 1809482"/>
              <a:gd name="connsiteX10" fmla="*/ 907960 w 1075385"/>
              <a:gd name="connsiteY10" fmla="*/ 920839 h 1809482"/>
              <a:gd name="connsiteX11" fmla="*/ 972354 w 1075385"/>
              <a:gd name="connsiteY11" fmla="*/ 798490 h 1809482"/>
              <a:gd name="connsiteX12" fmla="*/ 998112 w 1075385"/>
              <a:gd name="connsiteY12" fmla="*/ 753414 h 1809482"/>
              <a:gd name="connsiteX13" fmla="*/ 920839 w 1075385"/>
              <a:gd name="connsiteY13" fmla="*/ 721217 h 1809482"/>
              <a:gd name="connsiteX14" fmla="*/ 998112 w 1075385"/>
              <a:gd name="connsiteY14" fmla="*/ 573110 h 1809482"/>
              <a:gd name="connsiteX15" fmla="*/ 914400 w 1075385"/>
              <a:gd name="connsiteY15" fmla="*/ 489397 h 1809482"/>
              <a:gd name="connsiteX16" fmla="*/ 1049628 w 1075385"/>
              <a:gd name="connsiteY16" fmla="*/ 276896 h 1809482"/>
              <a:gd name="connsiteX17" fmla="*/ 1010991 w 1075385"/>
              <a:gd name="connsiteY17" fmla="*/ 103031 h 1809482"/>
              <a:gd name="connsiteX18" fmla="*/ 946597 w 1075385"/>
              <a:gd name="connsiteY18" fmla="*/ 0 h 18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5385" h="1809482">
                <a:moveTo>
                  <a:pt x="946597" y="0"/>
                </a:moveTo>
                <a:lnTo>
                  <a:pt x="0" y="1081825"/>
                </a:lnTo>
                <a:lnTo>
                  <a:pt x="83712" y="1165538"/>
                </a:lnTo>
                <a:lnTo>
                  <a:pt x="83712" y="1229932"/>
                </a:lnTo>
                <a:lnTo>
                  <a:pt x="1075385" y="1809482"/>
                </a:lnTo>
                <a:lnTo>
                  <a:pt x="1062507" y="1700011"/>
                </a:lnTo>
                <a:lnTo>
                  <a:pt x="907960" y="1661375"/>
                </a:lnTo>
                <a:lnTo>
                  <a:pt x="940157" y="1564783"/>
                </a:lnTo>
                <a:lnTo>
                  <a:pt x="882202" y="1390918"/>
                </a:lnTo>
                <a:lnTo>
                  <a:pt x="940157" y="1133341"/>
                </a:lnTo>
                <a:lnTo>
                  <a:pt x="907960" y="920839"/>
                </a:lnTo>
                <a:lnTo>
                  <a:pt x="972354" y="798490"/>
                </a:lnTo>
                <a:lnTo>
                  <a:pt x="998112" y="753414"/>
                </a:lnTo>
                <a:lnTo>
                  <a:pt x="920839" y="721217"/>
                </a:lnTo>
                <a:lnTo>
                  <a:pt x="998112" y="573110"/>
                </a:lnTo>
                <a:lnTo>
                  <a:pt x="914400" y="489397"/>
                </a:lnTo>
                <a:lnTo>
                  <a:pt x="1049628" y="276896"/>
                </a:lnTo>
                <a:lnTo>
                  <a:pt x="1010991" y="103031"/>
                </a:lnTo>
                <a:lnTo>
                  <a:pt x="94659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1" name="Freeform 476">
            <a:extLst>
              <a:ext uri="{FF2B5EF4-FFF2-40B4-BE49-F238E27FC236}">
                <a16:creationId xmlns:a16="http://schemas.microsoft.com/office/drawing/2014/main" id="{98D53556-1488-4AEE-B622-36677287E170}"/>
              </a:ext>
            </a:extLst>
          </p:cNvPr>
          <p:cNvSpPr/>
          <p:nvPr/>
        </p:nvSpPr>
        <p:spPr>
          <a:xfrm rot="21398037">
            <a:off x="8476364" y="2355012"/>
            <a:ext cx="2078536" cy="1566784"/>
          </a:xfrm>
          <a:custGeom>
            <a:avLst/>
            <a:gdLst>
              <a:gd name="connsiteX0" fmla="*/ 739967 w 2363274"/>
              <a:gd name="connsiteY0" fmla="*/ 1056068 h 2292440"/>
              <a:gd name="connsiteX1" fmla="*/ 675572 w 2363274"/>
              <a:gd name="connsiteY1" fmla="*/ 1068947 h 2292440"/>
              <a:gd name="connsiteX2" fmla="*/ 656254 w 2363274"/>
              <a:gd name="connsiteY2" fmla="*/ 1120462 h 2292440"/>
              <a:gd name="connsiteX3" fmla="*/ 682012 w 2363274"/>
              <a:gd name="connsiteY3" fmla="*/ 1165538 h 2292440"/>
              <a:gd name="connsiteX4" fmla="*/ 752846 w 2363274"/>
              <a:gd name="connsiteY4" fmla="*/ 1184857 h 2292440"/>
              <a:gd name="connsiteX5" fmla="*/ 739967 w 2363274"/>
              <a:gd name="connsiteY5" fmla="*/ 1056068 h 2292440"/>
              <a:gd name="connsiteX6" fmla="*/ 528034 w 2363274"/>
              <a:gd name="connsiteY6" fmla="*/ 0 h 2292440"/>
              <a:gd name="connsiteX7" fmla="*/ 676141 w 2363274"/>
              <a:gd name="connsiteY7" fmla="*/ 148107 h 2292440"/>
              <a:gd name="connsiteX8" fmla="*/ 882203 w 2363274"/>
              <a:gd name="connsiteY8" fmla="*/ 212502 h 2292440"/>
              <a:gd name="connsiteX9" fmla="*/ 1165538 w 2363274"/>
              <a:gd name="connsiteY9" fmla="*/ 193183 h 2292440"/>
              <a:gd name="connsiteX10" fmla="*/ 1178417 w 2363274"/>
              <a:gd name="connsiteY10" fmla="*/ 238259 h 2292440"/>
              <a:gd name="connsiteX11" fmla="*/ 1236372 w 2363274"/>
              <a:gd name="connsiteY11" fmla="*/ 553792 h 2292440"/>
              <a:gd name="connsiteX12" fmla="*/ 1474631 w 2363274"/>
              <a:gd name="connsiteY12" fmla="*/ 753414 h 2292440"/>
              <a:gd name="connsiteX13" fmla="*/ 1532586 w 2363274"/>
              <a:gd name="connsiteY13" fmla="*/ 740535 h 2292440"/>
              <a:gd name="connsiteX14" fmla="*/ 1725769 w 2363274"/>
              <a:gd name="connsiteY14" fmla="*/ 1403797 h 2292440"/>
              <a:gd name="connsiteX15" fmla="*/ 1796603 w 2363274"/>
              <a:gd name="connsiteY15" fmla="*/ 1461752 h 2292440"/>
              <a:gd name="connsiteX16" fmla="*/ 1951150 w 2363274"/>
              <a:gd name="connsiteY16" fmla="*/ 1474631 h 2292440"/>
              <a:gd name="connsiteX17" fmla="*/ 2157212 w 2363274"/>
              <a:gd name="connsiteY17" fmla="*/ 1532586 h 2292440"/>
              <a:gd name="connsiteX18" fmla="*/ 2311758 w 2363274"/>
              <a:gd name="connsiteY18" fmla="*/ 1442434 h 2292440"/>
              <a:gd name="connsiteX19" fmla="*/ 2363274 w 2363274"/>
              <a:gd name="connsiteY19" fmla="*/ 1539025 h 2292440"/>
              <a:gd name="connsiteX20" fmla="*/ 2092817 w 2363274"/>
              <a:gd name="connsiteY20" fmla="*/ 1777285 h 2292440"/>
              <a:gd name="connsiteX21" fmla="*/ 2099257 w 2363274"/>
              <a:gd name="connsiteY21" fmla="*/ 1809482 h 2292440"/>
              <a:gd name="connsiteX22" fmla="*/ 2041302 w 2363274"/>
              <a:gd name="connsiteY22" fmla="*/ 1822361 h 2292440"/>
              <a:gd name="connsiteX23" fmla="*/ 1828800 w 2363274"/>
              <a:gd name="connsiteY23" fmla="*/ 1989786 h 2292440"/>
              <a:gd name="connsiteX24" fmla="*/ 1918952 w 2363274"/>
              <a:gd name="connsiteY24" fmla="*/ 1989786 h 2292440"/>
              <a:gd name="connsiteX25" fmla="*/ 1918952 w 2363274"/>
              <a:gd name="connsiteY25" fmla="*/ 2034862 h 2292440"/>
              <a:gd name="connsiteX26" fmla="*/ 1712890 w 2363274"/>
              <a:gd name="connsiteY26" fmla="*/ 2125014 h 2292440"/>
              <a:gd name="connsiteX27" fmla="*/ 1487510 w 2363274"/>
              <a:gd name="connsiteY27" fmla="*/ 2292440 h 2292440"/>
              <a:gd name="connsiteX28" fmla="*/ 1468192 w 2363274"/>
              <a:gd name="connsiteY28" fmla="*/ 2260243 h 2292440"/>
              <a:gd name="connsiteX29" fmla="*/ 1532586 w 2363274"/>
              <a:gd name="connsiteY29" fmla="*/ 2202288 h 2292440"/>
              <a:gd name="connsiteX30" fmla="*/ 1584102 w 2363274"/>
              <a:gd name="connsiteY30" fmla="*/ 2041302 h 2292440"/>
              <a:gd name="connsiteX31" fmla="*/ 1596981 w 2363274"/>
              <a:gd name="connsiteY31" fmla="*/ 1815921 h 2292440"/>
              <a:gd name="connsiteX32" fmla="*/ 1545465 w 2363274"/>
              <a:gd name="connsiteY32" fmla="*/ 1751527 h 2292440"/>
              <a:gd name="connsiteX33" fmla="*/ 1558344 w 2363274"/>
              <a:gd name="connsiteY33" fmla="*/ 1732209 h 2292440"/>
              <a:gd name="connsiteX34" fmla="*/ 1706451 w 2363274"/>
              <a:gd name="connsiteY34" fmla="*/ 1828800 h 2292440"/>
              <a:gd name="connsiteX35" fmla="*/ 1764406 w 2363274"/>
              <a:gd name="connsiteY35" fmla="*/ 1764406 h 2292440"/>
              <a:gd name="connsiteX36" fmla="*/ 1584102 w 2363274"/>
              <a:gd name="connsiteY36" fmla="*/ 1603420 h 2292440"/>
              <a:gd name="connsiteX37" fmla="*/ 1313645 w 2363274"/>
              <a:gd name="connsiteY37" fmla="*/ 1616299 h 2292440"/>
              <a:gd name="connsiteX38" fmla="*/ 1191296 w 2363274"/>
              <a:gd name="connsiteY38" fmla="*/ 1577662 h 2292440"/>
              <a:gd name="connsiteX39" fmla="*/ 1081826 w 2363274"/>
              <a:gd name="connsiteY39" fmla="*/ 1378040 h 2292440"/>
              <a:gd name="connsiteX40" fmla="*/ 991674 w 2363274"/>
              <a:gd name="connsiteY40" fmla="*/ 1397358 h 2292440"/>
              <a:gd name="connsiteX41" fmla="*/ 959476 w 2363274"/>
              <a:gd name="connsiteY41" fmla="*/ 1287888 h 2292440"/>
              <a:gd name="connsiteX42" fmla="*/ 772733 w 2363274"/>
              <a:gd name="connsiteY42" fmla="*/ 1275009 h 2292440"/>
              <a:gd name="connsiteX43" fmla="*/ 605307 w 2363274"/>
              <a:gd name="connsiteY43" fmla="*/ 1416676 h 2292440"/>
              <a:gd name="connsiteX44" fmla="*/ 367049 w 2363274"/>
              <a:gd name="connsiteY44" fmla="*/ 1403797 h 2292440"/>
              <a:gd name="connsiteX45" fmla="*/ 51516 w 2363274"/>
              <a:gd name="connsiteY45" fmla="*/ 1326524 h 2292440"/>
              <a:gd name="connsiteX46" fmla="*/ 32197 w 2363274"/>
              <a:gd name="connsiteY46" fmla="*/ 1229933 h 2292440"/>
              <a:gd name="connsiteX47" fmla="*/ 6440 w 2363274"/>
              <a:gd name="connsiteY47" fmla="*/ 1229933 h 2292440"/>
              <a:gd name="connsiteX48" fmla="*/ 0 w 2363274"/>
              <a:gd name="connsiteY48" fmla="*/ 669702 h 2292440"/>
              <a:gd name="connsiteX49" fmla="*/ 528034 w 2363274"/>
              <a:gd name="connsiteY49" fmla="*/ 0 h 2292440"/>
              <a:gd name="connsiteX0" fmla="*/ 739967 w 2363274"/>
              <a:gd name="connsiteY0" fmla="*/ 1056068 h 2292440"/>
              <a:gd name="connsiteX1" fmla="*/ 675572 w 2363274"/>
              <a:gd name="connsiteY1" fmla="*/ 1068947 h 2292440"/>
              <a:gd name="connsiteX2" fmla="*/ 656254 w 2363274"/>
              <a:gd name="connsiteY2" fmla="*/ 1120462 h 2292440"/>
              <a:gd name="connsiteX3" fmla="*/ 682012 w 2363274"/>
              <a:gd name="connsiteY3" fmla="*/ 1165538 h 2292440"/>
              <a:gd name="connsiteX4" fmla="*/ 752846 w 2363274"/>
              <a:gd name="connsiteY4" fmla="*/ 1184857 h 2292440"/>
              <a:gd name="connsiteX5" fmla="*/ 739967 w 2363274"/>
              <a:gd name="connsiteY5" fmla="*/ 1056068 h 2292440"/>
              <a:gd name="connsiteX6" fmla="*/ 528034 w 2363274"/>
              <a:gd name="connsiteY6" fmla="*/ 0 h 2292440"/>
              <a:gd name="connsiteX7" fmla="*/ 676141 w 2363274"/>
              <a:gd name="connsiteY7" fmla="*/ 148107 h 2292440"/>
              <a:gd name="connsiteX8" fmla="*/ 882203 w 2363274"/>
              <a:gd name="connsiteY8" fmla="*/ 212502 h 2292440"/>
              <a:gd name="connsiteX9" fmla="*/ 1165538 w 2363274"/>
              <a:gd name="connsiteY9" fmla="*/ 193183 h 2292440"/>
              <a:gd name="connsiteX10" fmla="*/ 1178417 w 2363274"/>
              <a:gd name="connsiteY10" fmla="*/ 238259 h 2292440"/>
              <a:gd name="connsiteX11" fmla="*/ 1236372 w 2363274"/>
              <a:gd name="connsiteY11" fmla="*/ 553792 h 2292440"/>
              <a:gd name="connsiteX12" fmla="*/ 1474631 w 2363274"/>
              <a:gd name="connsiteY12" fmla="*/ 753414 h 2292440"/>
              <a:gd name="connsiteX13" fmla="*/ 1564783 w 2363274"/>
              <a:gd name="connsiteY13" fmla="*/ 740535 h 2292440"/>
              <a:gd name="connsiteX14" fmla="*/ 1725769 w 2363274"/>
              <a:gd name="connsiteY14" fmla="*/ 1403797 h 2292440"/>
              <a:gd name="connsiteX15" fmla="*/ 1796603 w 2363274"/>
              <a:gd name="connsiteY15" fmla="*/ 1461752 h 2292440"/>
              <a:gd name="connsiteX16" fmla="*/ 1951150 w 2363274"/>
              <a:gd name="connsiteY16" fmla="*/ 1474631 h 2292440"/>
              <a:gd name="connsiteX17" fmla="*/ 2157212 w 2363274"/>
              <a:gd name="connsiteY17" fmla="*/ 1532586 h 2292440"/>
              <a:gd name="connsiteX18" fmla="*/ 2311758 w 2363274"/>
              <a:gd name="connsiteY18" fmla="*/ 1442434 h 2292440"/>
              <a:gd name="connsiteX19" fmla="*/ 2363274 w 2363274"/>
              <a:gd name="connsiteY19" fmla="*/ 1539025 h 2292440"/>
              <a:gd name="connsiteX20" fmla="*/ 2092817 w 2363274"/>
              <a:gd name="connsiteY20" fmla="*/ 1777285 h 2292440"/>
              <a:gd name="connsiteX21" fmla="*/ 2099257 w 2363274"/>
              <a:gd name="connsiteY21" fmla="*/ 1809482 h 2292440"/>
              <a:gd name="connsiteX22" fmla="*/ 2041302 w 2363274"/>
              <a:gd name="connsiteY22" fmla="*/ 1822361 h 2292440"/>
              <a:gd name="connsiteX23" fmla="*/ 1828800 w 2363274"/>
              <a:gd name="connsiteY23" fmla="*/ 1989786 h 2292440"/>
              <a:gd name="connsiteX24" fmla="*/ 1918952 w 2363274"/>
              <a:gd name="connsiteY24" fmla="*/ 1989786 h 2292440"/>
              <a:gd name="connsiteX25" fmla="*/ 1918952 w 2363274"/>
              <a:gd name="connsiteY25" fmla="*/ 2034862 h 2292440"/>
              <a:gd name="connsiteX26" fmla="*/ 1712890 w 2363274"/>
              <a:gd name="connsiteY26" fmla="*/ 2125014 h 2292440"/>
              <a:gd name="connsiteX27" fmla="*/ 1487510 w 2363274"/>
              <a:gd name="connsiteY27" fmla="*/ 2292440 h 2292440"/>
              <a:gd name="connsiteX28" fmla="*/ 1468192 w 2363274"/>
              <a:gd name="connsiteY28" fmla="*/ 2260243 h 2292440"/>
              <a:gd name="connsiteX29" fmla="*/ 1532586 w 2363274"/>
              <a:gd name="connsiteY29" fmla="*/ 2202288 h 2292440"/>
              <a:gd name="connsiteX30" fmla="*/ 1584102 w 2363274"/>
              <a:gd name="connsiteY30" fmla="*/ 2041302 h 2292440"/>
              <a:gd name="connsiteX31" fmla="*/ 1596981 w 2363274"/>
              <a:gd name="connsiteY31" fmla="*/ 1815921 h 2292440"/>
              <a:gd name="connsiteX32" fmla="*/ 1545465 w 2363274"/>
              <a:gd name="connsiteY32" fmla="*/ 1751527 h 2292440"/>
              <a:gd name="connsiteX33" fmla="*/ 1558344 w 2363274"/>
              <a:gd name="connsiteY33" fmla="*/ 1732209 h 2292440"/>
              <a:gd name="connsiteX34" fmla="*/ 1706451 w 2363274"/>
              <a:gd name="connsiteY34" fmla="*/ 1828800 h 2292440"/>
              <a:gd name="connsiteX35" fmla="*/ 1764406 w 2363274"/>
              <a:gd name="connsiteY35" fmla="*/ 1764406 h 2292440"/>
              <a:gd name="connsiteX36" fmla="*/ 1584102 w 2363274"/>
              <a:gd name="connsiteY36" fmla="*/ 1603420 h 2292440"/>
              <a:gd name="connsiteX37" fmla="*/ 1313645 w 2363274"/>
              <a:gd name="connsiteY37" fmla="*/ 1616299 h 2292440"/>
              <a:gd name="connsiteX38" fmla="*/ 1191296 w 2363274"/>
              <a:gd name="connsiteY38" fmla="*/ 1577662 h 2292440"/>
              <a:gd name="connsiteX39" fmla="*/ 1081826 w 2363274"/>
              <a:gd name="connsiteY39" fmla="*/ 1378040 h 2292440"/>
              <a:gd name="connsiteX40" fmla="*/ 991674 w 2363274"/>
              <a:gd name="connsiteY40" fmla="*/ 1397358 h 2292440"/>
              <a:gd name="connsiteX41" fmla="*/ 959476 w 2363274"/>
              <a:gd name="connsiteY41" fmla="*/ 1287888 h 2292440"/>
              <a:gd name="connsiteX42" fmla="*/ 772733 w 2363274"/>
              <a:gd name="connsiteY42" fmla="*/ 1275009 h 2292440"/>
              <a:gd name="connsiteX43" fmla="*/ 605307 w 2363274"/>
              <a:gd name="connsiteY43" fmla="*/ 1416676 h 2292440"/>
              <a:gd name="connsiteX44" fmla="*/ 367049 w 2363274"/>
              <a:gd name="connsiteY44" fmla="*/ 1403797 h 2292440"/>
              <a:gd name="connsiteX45" fmla="*/ 51516 w 2363274"/>
              <a:gd name="connsiteY45" fmla="*/ 1326524 h 2292440"/>
              <a:gd name="connsiteX46" fmla="*/ 32197 w 2363274"/>
              <a:gd name="connsiteY46" fmla="*/ 1229933 h 2292440"/>
              <a:gd name="connsiteX47" fmla="*/ 6440 w 2363274"/>
              <a:gd name="connsiteY47" fmla="*/ 1229933 h 2292440"/>
              <a:gd name="connsiteX48" fmla="*/ 0 w 2363274"/>
              <a:gd name="connsiteY48" fmla="*/ 669702 h 2292440"/>
              <a:gd name="connsiteX49" fmla="*/ 528034 w 2363274"/>
              <a:gd name="connsiteY49" fmla="*/ 0 h 22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63274" h="2292440">
                <a:moveTo>
                  <a:pt x="739967" y="1056068"/>
                </a:moveTo>
                <a:lnTo>
                  <a:pt x="675572" y="1068947"/>
                </a:lnTo>
                <a:lnTo>
                  <a:pt x="656254" y="1120462"/>
                </a:lnTo>
                <a:lnTo>
                  <a:pt x="682012" y="1165538"/>
                </a:lnTo>
                <a:lnTo>
                  <a:pt x="752846" y="1184857"/>
                </a:lnTo>
                <a:lnTo>
                  <a:pt x="739967" y="1056068"/>
                </a:lnTo>
                <a:close/>
                <a:moveTo>
                  <a:pt x="528034" y="0"/>
                </a:moveTo>
                <a:lnTo>
                  <a:pt x="676141" y="148107"/>
                </a:lnTo>
                <a:lnTo>
                  <a:pt x="882203" y="212502"/>
                </a:lnTo>
                <a:lnTo>
                  <a:pt x="1165538" y="193183"/>
                </a:lnTo>
                <a:lnTo>
                  <a:pt x="1178417" y="238259"/>
                </a:lnTo>
                <a:lnTo>
                  <a:pt x="1236372" y="553792"/>
                </a:lnTo>
                <a:lnTo>
                  <a:pt x="1474631" y="753414"/>
                </a:lnTo>
                <a:lnTo>
                  <a:pt x="1564783" y="740535"/>
                </a:lnTo>
                <a:lnTo>
                  <a:pt x="1725769" y="1403797"/>
                </a:lnTo>
                <a:lnTo>
                  <a:pt x="1796603" y="1461752"/>
                </a:lnTo>
                <a:lnTo>
                  <a:pt x="1951150" y="1474631"/>
                </a:lnTo>
                <a:lnTo>
                  <a:pt x="2157212" y="1532586"/>
                </a:lnTo>
                <a:lnTo>
                  <a:pt x="2311758" y="1442434"/>
                </a:lnTo>
                <a:lnTo>
                  <a:pt x="2363274" y="1539025"/>
                </a:lnTo>
                <a:lnTo>
                  <a:pt x="2092817" y="1777285"/>
                </a:lnTo>
                <a:lnTo>
                  <a:pt x="2099257" y="1809482"/>
                </a:lnTo>
                <a:lnTo>
                  <a:pt x="2041302" y="1822361"/>
                </a:lnTo>
                <a:lnTo>
                  <a:pt x="1828800" y="1989786"/>
                </a:lnTo>
                <a:lnTo>
                  <a:pt x="1918952" y="1989786"/>
                </a:lnTo>
                <a:lnTo>
                  <a:pt x="1918952" y="2034862"/>
                </a:lnTo>
                <a:lnTo>
                  <a:pt x="1712890" y="2125014"/>
                </a:lnTo>
                <a:lnTo>
                  <a:pt x="1487510" y="2292440"/>
                </a:lnTo>
                <a:lnTo>
                  <a:pt x="1468192" y="2260243"/>
                </a:lnTo>
                <a:lnTo>
                  <a:pt x="1532586" y="2202288"/>
                </a:lnTo>
                <a:lnTo>
                  <a:pt x="1584102" y="2041302"/>
                </a:lnTo>
                <a:lnTo>
                  <a:pt x="1596981" y="1815921"/>
                </a:lnTo>
                <a:lnTo>
                  <a:pt x="1545465" y="1751527"/>
                </a:lnTo>
                <a:lnTo>
                  <a:pt x="1558344" y="1732209"/>
                </a:lnTo>
                <a:lnTo>
                  <a:pt x="1706451" y="1828800"/>
                </a:lnTo>
                <a:lnTo>
                  <a:pt x="1764406" y="1764406"/>
                </a:lnTo>
                <a:lnTo>
                  <a:pt x="1584102" y="1603420"/>
                </a:lnTo>
                <a:lnTo>
                  <a:pt x="1313645" y="1616299"/>
                </a:lnTo>
                <a:lnTo>
                  <a:pt x="1191296" y="1577662"/>
                </a:lnTo>
                <a:lnTo>
                  <a:pt x="1081826" y="1378040"/>
                </a:lnTo>
                <a:lnTo>
                  <a:pt x="991674" y="1397358"/>
                </a:lnTo>
                <a:lnTo>
                  <a:pt x="959476" y="1287888"/>
                </a:lnTo>
                <a:lnTo>
                  <a:pt x="772733" y="1275009"/>
                </a:lnTo>
                <a:lnTo>
                  <a:pt x="605307" y="1416676"/>
                </a:lnTo>
                <a:lnTo>
                  <a:pt x="367049" y="1403797"/>
                </a:lnTo>
                <a:lnTo>
                  <a:pt x="51516" y="1326524"/>
                </a:lnTo>
                <a:lnTo>
                  <a:pt x="32197" y="1229933"/>
                </a:lnTo>
                <a:lnTo>
                  <a:pt x="6440" y="1229933"/>
                </a:lnTo>
                <a:cubicBezTo>
                  <a:pt x="4293" y="1043189"/>
                  <a:pt x="2147" y="856446"/>
                  <a:pt x="0" y="669702"/>
                </a:cubicBezTo>
                <a:lnTo>
                  <a:pt x="52803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2" name="Freeform 477">
            <a:extLst>
              <a:ext uri="{FF2B5EF4-FFF2-40B4-BE49-F238E27FC236}">
                <a16:creationId xmlns:a16="http://schemas.microsoft.com/office/drawing/2014/main" id="{0B9D95E3-52E1-41A5-B517-1D8F9F5989AC}"/>
              </a:ext>
            </a:extLst>
          </p:cNvPr>
          <p:cNvSpPr/>
          <p:nvPr/>
        </p:nvSpPr>
        <p:spPr>
          <a:xfrm rot="21398037">
            <a:off x="9692093" y="3468131"/>
            <a:ext cx="152156" cy="34721"/>
          </a:xfrm>
          <a:custGeom>
            <a:avLst/>
            <a:gdLst>
              <a:gd name="connsiteX0" fmla="*/ 0 w 173864"/>
              <a:gd name="connsiteY0" fmla="*/ 6439 h 51516"/>
              <a:gd name="connsiteX1" fmla="*/ 173864 w 173864"/>
              <a:gd name="connsiteY1" fmla="*/ 0 h 51516"/>
              <a:gd name="connsiteX2" fmla="*/ 173864 w 173864"/>
              <a:gd name="connsiteY2" fmla="*/ 51516 h 51516"/>
              <a:gd name="connsiteX3" fmla="*/ 0 w 173864"/>
              <a:gd name="connsiteY3" fmla="*/ 6439 h 5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64" h="51516">
                <a:moveTo>
                  <a:pt x="0" y="6439"/>
                </a:moveTo>
                <a:lnTo>
                  <a:pt x="173864" y="0"/>
                </a:lnTo>
                <a:lnTo>
                  <a:pt x="173864" y="51516"/>
                </a:lnTo>
                <a:lnTo>
                  <a:pt x="0" y="643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3" name="Freeform 478">
            <a:extLst>
              <a:ext uri="{FF2B5EF4-FFF2-40B4-BE49-F238E27FC236}">
                <a16:creationId xmlns:a16="http://schemas.microsoft.com/office/drawing/2014/main" id="{19FDED58-C215-42CA-AE59-2B018CF11B73}"/>
              </a:ext>
            </a:extLst>
          </p:cNvPr>
          <p:cNvSpPr/>
          <p:nvPr/>
        </p:nvSpPr>
        <p:spPr>
          <a:xfrm rot="21398037">
            <a:off x="9543280" y="1553627"/>
            <a:ext cx="2032470" cy="1791385"/>
          </a:xfrm>
          <a:custGeom>
            <a:avLst/>
            <a:gdLst/>
            <a:ahLst/>
            <a:cxnLst/>
            <a:rect l="l" t="t" r="r" b="b"/>
            <a:pathLst>
              <a:path w="2311757" h="2620851">
                <a:moveTo>
                  <a:pt x="470079" y="1297272"/>
                </a:moveTo>
                <a:lnTo>
                  <a:pt x="377666" y="1379957"/>
                </a:lnTo>
                <a:lnTo>
                  <a:pt x="421441" y="1433460"/>
                </a:lnTo>
                <a:lnTo>
                  <a:pt x="552764" y="1370230"/>
                </a:lnTo>
                <a:lnTo>
                  <a:pt x="533309" y="1341047"/>
                </a:lnTo>
                <a:lnTo>
                  <a:pt x="479807" y="1379957"/>
                </a:lnTo>
                <a:lnTo>
                  <a:pt x="474943" y="1365366"/>
                </a:lnTo>
                <a:lnTo>
                  <a:pt x="489534" y="1326455"/>
                </a:lnTo>
                <a:close/>
                <a:moveTo>
                  <a:pt x="1039147" y="976260"/>
                </a:moveTo>
                <a:lnTo>
                  <a:pt x="1000237" y="1034626"/>
                </a:lnTo>
                <a:lnTo>
                  <a:pt x="1005100" y="1058945"/>
                </a:lnTo>
                <a:lnTo>
                  <a:pt x="985645" y="1068672"/>
                </a:lnTo>
                <a:lnTo>
                  <a:pt x="1102377" y="1131902"/>
                </a:lnTo>
                <a:lnTo>
                  <a:pt x="1155879" y="1088128"/>
                </a:lnTo>
                <a:lnTo>
                  <a:pt x="1102377" y="1083264"/>
                </a:lnTo>
                <a:lnTo>
                  <a:pt x="1058603" y="1049217"/>
                </a:lnTo>
                <a:lnTo>
                  <a:pt x="1044011" y="1020034"/>
                </a:lnTo>
                <a:lnTo>
                  <a:pt x="1073194" y="1005443"/>
                </a:lnTo>
                <a:lnTo>
                  <a:pt x="1121832" y="1049217"/>
                </a:lnTo>
                <a:lnTo>
                  <a:pt x="1136424" y="995715"/>
                </a:lnTo>
                <a:close/>
                <a:moveTo>
                  <a:pt x="283335" y="0"/>
                </a:moveTo>
                <a:lnTo>
                  <a:pt x="482957" y="70834"/>
                </a:lnTo>
                <a:lnTo>
                  <a:pt x="521594" y="128789"/>
                </a:lnTo>
                <a:lnTo>
                  <a:pt x="637504" y="109470"/>
                </a:lnTo>
                <a:lnTo>
                  <a:pt x="663262" y="128789"/>
                </a:lnTo>
                <a:lnTo>
                  <a:pt x="721216" y="212501"/>
                </a:lnTo>
                <a:lnTo>
                  <a:pt x="734095" y="283335"/>
                </a:lnTo>
                <a:lnTo>
                  <a:pt x="766293" y="341290"/>
                </a:lnTo>
                <a:lnTo>
                  <a:pt x="792050" y="431442"/>
                </a:lnTo>
                <a:lnTo>
                  <a:pt x="843566" y="379927"/>
                </a:lnTo>
                <a:lnTo>
                  <a:pt x="978794" y="431442"/>
                </a:lnTo>
                <a:lnTo>
                  <a:pt x="1017431" y="315532"/>
                </a:lnTo>
                <a:lnTo>
                  <a:pt x="1036749" y="283335"/>
                </a:lnTo>
                <a:lnTo>
                  <a:pt x="1043188" y="25758"/>
                </a:lnTo>
                <a:lnTo>
                  <a:pt x="1088264" y="141668"/>
                </a:lnTo>
                <a:lnTo>
                  <a:pt x="1120462" y="141668"/>
                </a:lnTo>
                <a:lnTo>
                  <a:pt x="1114022" y="231820"/>
                </a:lnTo>
                <a:lnTo>
                  <a:pt x="1165538" y="225380"/>
                </a:lnTo>
                <a:lnTo>
                  <a:pt x="1217053" y="283335"/>
                </a:lnTo>
                <a:lnTo>
                  <a:pt x="1204174" y="315532"/>
                </a:lnTo>
                <a:lnTo>
                  <a:pt x="1255690" y="360608"/>
                </a:lnTo>
                <a:lnTo>
                  <a:pt x="1287887" y="341290"/>
                </a:lnTo>
                <a:lnTo>
                  <a:pt x="1358721" y="560231"/>
                </a:lnTo>
                <a:lnTo>
                  <a:pt x="1500388" y="695459"/>
                </a:lnTo>
                <a:lnTo>
                  <a:pt x="1513267" y="779172"/>
                </a:lnTo>
                <a:lnTo>
                  <a:pt x="1371600" y="811369"/>
                </a:lnTo>
                <a:lnTo>
                  <a:pt x="1300766" y="843566"/>
                </a:lnTo>
                <a:lnTo>
                  <a:pt x="1229932" y="804929"/>
                </a:lnTo>
                <a:lnTo>
                  <a:pt x="1223493" y="882203"/>
                </a:lnTo>
                <a:lnTo>
                  <a:pt x="1229932" y="1004552"/>
                </a:lnTo>
                <a:lnTo>
                  <a:pt x="1345842" y="1094704"/>
                </a:lnTo>
                <a:lnTo>
                  <a:pt x="1326524" y="1159098"/>
                </a:lnTo>
                <a:lnTo>
                  <a:pt x="1397357" y="1178417"/>
                </a:lnTo>
                <a:lnTo>
                  <a:pt x="1416676" y="1139780"/>
                </a:lnTo>
                <a:lnTo>
                  <a:pt x="1455312" y="1229932"/>
                </a:lnTo>
                <a:lnTo>
                  <a:pt x="1674253" y="1242811"/>
                </a:lnTo>
                <a:lnTo>
                  <a:pt x="1661374" y="1101144"/>
                </a:lnTo>
                <a:lnTo>
                  <a:pt x="1719329" y="1152659"/>
                </a:lnTo>
                <a:lnTo>
                  <a:pt x="2253802" y="811369"/>
                </a:lnTo>
                <a:lnTo>
                  <a:pt x="2311757" y="869324"/>
                </a:lnTo>
                <a:lnTo>
                  <a:pt x="2215166" y="1010991"/>
                </a:lnTo>
                <a:lnTo>
                  <a:pt x="2221605" y="1062507"/>
                </a:lnTo>
                <a:lnTo>
                  <a:pt x="2176529" y="1210614"/>
                </a:lnTo>
                <a:lnTo>
                  <a:pt x="2021983" y="1313645"/>
                </a:lnTo>
                <a:lnTo>
                  <a:pt x="1584101" y="1558344"/>
                </a:lnTo>
                <a:lnTo>
                  <a:pt x="1564783" y="1700011"/>
                </a:lnTo>
                <a:lnTo>
                  <a:pt x="1513267" y="1725769"/>
                </a:lnTo>
                <a:lnTo>
                  <a:pt x="1339402" y="2182969"/>
                </a:lnTo>
                <a:lnTo>
                  <a:pt x="1171977" y="2408349"/>
                </a:lnTo>
                <a:lnTo>
                  <a:pt x="1146219" y="2556456"/>
                </a:lnTo>
                <a:lnTo>
                  <a:pt x="1268569" y="2318197"/>
                </a:lnTo>
                <a:lnTo>
                  <a:pt x="1416676" y="2176529"/>
                </a:lnTo>
                <a:lnTo>
                  <a:pt x="1500388" y="1912513"/>
                </a:lnTo>
                <a:lnTo>
                  <a:pt x="1622737" y="1706451"/>
                </a:lnTo>
                <a:lnTo>
                  <a:pt x="1783724" y="1603420"/>
                </a:lnTo>
                <a:lnTo>
                  <a:pt x="1906073" y="1616298"/>
                </a:lnTo>
                <a:lnTo>
                  <a:pt x="1925391" y="1667814"/>
                </a:lnTo>
                <a:lnTo>
                  <a:pt x="1867436" y="1796603"/>
                </a:lnTo>
                <a:lnTo>
                  <a:pt x="1809481" y="1796603"/>
                </a:lnTo>
                <a:lnTo>
                  <a:pt x="1667814" y="1912513"/>
                </a:lnTo>
                <a:lnTo>
                  <a:pt x="1622738" y="1893194"/>
                </a:lnTo>
                <a:lnTo>
                  <a:pt x="1584101" y="1944710"/>
                </a:lnTo>
                <a:lnTo>
                  <a:pt x="1584101" y="2015544"/>
                </a:lnTo>
                <a:lnTo>
                  <a:pt x="1564783" y="2067059"/>
                </a:lnTo>
                <a:lnTo>
                  <a:pt x="1513267" y="2054180"/>
                </a:lnTo>
                <a:lnTo>
                  <a:pt x="1481070" y="2260242"/>
                </a:lnTo>
                <a:lnTo>
                  <a:pt x="1487509" y="2446986"/>
                </a:lnTo>
                <a:lnTo>
                  <a:pt x="1429554" y="2472744"/>
                </a:lnTo>
                <a:lnTo>
                  <a:pt x="1429554" y="2524259"/>
                </a:lnTo>
                <a:lnTo>
                  <a:pt x="1094704" y="2620851"/>
                </a:lnTo>
                <a:lnTo>
                  <a:pt x="1043188" y="2543577"/>
                </a:lnTo>
                <a:lnTo>
                  <a:pt x="869324" y="2614411"/>
                </a:lnTo>
                <a:lnTo>
                  <a:pt x="682580" y="2556456"/>
                </a:lnTo>
                <a:lnTo>
                  <a:pt x="585988" y="2550017"/>
                </a:lnTo>
                <a:lnTo>
                  <a:pt x="508715" y="2550017"/>
                </a:lnTo>
                <a:lnTo>
                  <a:pt x="457200" y="2485622"/>
                </a:lnTo>
                <a:lnTo>
                  <a:pt x="302653" y="1828800"/>
                </a:lnTo>
                <a:lnTo>
                  <a:pt x="309093" y="1757966"/>
                </a:lnTo>
                <a:lnTo>
                  <a:pt x="347729" y="1783724"/>
                </a:lnTo>
                <a:lnTo>
                  <a:pt x="367047" y="1770845"/>
                </a:lnTo>
                <a:lnTo>
                  <a:pt x="334850" y="1732208"/>
                </a:lnTo>
                <a:lnTo>
                  <a:pt x="347729" y="1642056"/>
                </a:lnTo>
                <a:lnTo>
                  <a:pt x="309093" y="1590541"/>
                </a:lnTo>
                <a:lnTo>
                  <a:pt x="160985" y="1313645"/>
                </a:lnTo>
                <a:lnTo>
                  <a:pt x="321971" y="1133341"/>
                </a:lnTo>
                <a:lnTo>
                  <a:pt x="354169" y="978794"/>
                </a:lnTo>
                <a:lnTo>
                  <a:pt x="289774" y="804929"/>
                </a:lnTo>
                <a:lnTo>
                  <a:pt x="122349" y="701898"/>
                </a:lnTo>
                <a:lnTo>
                  <a:pt x="96591" y="637504"/>
                </a:lnTo>
                <a:lnTo>
                  <a:pt x="122349" y="489397"/>
                </a:lnTo>
                <a:lnTo>
                  <a:pt x="38636" y="315532"/>
                </a:lnTo>
                <a:lnTo>
                  <a:pt x="51515" y="238259"/>
                </a:lnTo>
                <a:lnTo>
                  <a:pt x="0" y="122349"/>
                </a:lnTo>
                <a:lnTo>
                  <a:pt x="45076" y="70834"/>
                </a:lnTo>
                <a:lnTo>
                  <a:pt x="225380" y="6439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4" name="Freeform 479">
            <a:extLst>
              <a:ext uri="{FF2B5EF4-FFF2-40B4-BE49-F238E27FC236}">
                <a16:creationId xmlns:a16="http://schemas.microsoft.com/office/drawing/2014/main" id="{666987DC-DAF1-43B5-A92E-70379E6A6DA6}"/>
              </a:ext>
            </a:extLst>
          </p:cNvPr>
          <p:cNvSpPr/>
          <p:nvPr/>
        </p:nvSpPr>
        <p:spPr>
          <a:xfrm rot="21398037">
            <a:off x="6343529" y="733247"/>
            <a:ext cx="1649986" cy="1434410"/>
          </a:xfrm>
          <a:custGeom>
            <a:avLst/>
            <a:gdLst/>
            <a:ahLst/>
            <a:cxnLst/>
            <a:rect l="l" t="t" r="r" b="b"/>
            <a:pathLst>
              <a:path w="1876470" h="2097486">
                <a:moveTo>
                  <a:pt x="878761" y="1395435"/>
                </a:moveTo>
                <a:lnTo>
                  <a:pt x="883094" y="1495109"/>
                </a:lnTo>
                <a:lnTo>
                  <a:pt x="922097" y="1607784"/>
                </a:lnTo>
                <a:lnTo>
                  <a:pt x="891762" y="1599117"/>
                </a:lnTo>
                <a:lnTo>
                  <a:pt x="805089" y="1659788"/>
                </a:lnTo>
                <a:lnTo>
                  <a:pt x="748751" y="1651120"/>
                </a:lnTo>
                <a:lnTo>
                  <a:pt x="644744" y="1581782"/>
                </a:lnTo>
                <a:lnTo>
                  <a:pt x="783421" y="1746461"/>
                </a:lnTo>
                <a:lnTo>
                  <a:pt x="965434" y="1750794"/>
                </a:lnTo>
                <a:lnTo>
                  <a:pt x="1017438" y="1690123"/>
                </a:lnTo>
                <a:lnTo>
                  <a:pt x="1056440" y="1707458"/>
                </a:lnTo>
                <a:lnTo>
                  <a:pt x="1242787" y="1612118"/>
                </a:lnTo>
                <a:lnTo>
                  <a:pt x="1277457" y="1560114"/>
                </a:lnTo>
                <a:lnTo>
                  <a:pt x="1338128" y="1590449"/>
                </a:lnTo>
                <a:lnTo>
                  <a:pt x="1355462" y="1564447"/>
                </a:lnTo>
                <a:lnTo>
                  <a:pt x="1229786" y="1521111"/>
                </a:lnTo>
                <a:lnTo>
                  <a:pt x="1095443" y="1607784"/>
                </a:lnTo>
                <a:lnTo>
                  <a:pt x="1030439" y="1607784"/>
                </a:lnTo>
                <a:lnTo>
                  <a:pt x="995769" y="1512444"/>
                </a:lnTo>
                <a:lnTo>
                  <a:pt x="917764" y="1473441"/>
                </a:lnTo>
                <a:lnTo>
                  <a:pt x="917764" y="1408436"/>
                </a:lnTo>
                <a:close/>
                <a:moveTo>
                  <a:pt x="523402" y="702051"/>
                </a:moveTo>
                <a:lnTo>
                  <a:pt x="523402" y="754055"/>
                </a:lnTo>
                <a:lnTo>
                  <a:pt x="553737" y="741054"/>
                </a:lnTo>
                <a:lnTo>
                  <a:pt x="688080" y="784391"/>
                </a:lnTo>
                <a:lnTo>
                  <a:pt x="727083" y="845062"/>
                </a:lnTo>
                <a:lnTo>
                  <a:pt x="657745" y="806059"/>
                </a:lnTo>
                <a:lnTo>
                  <a:pt x="653411" y="858063"/>
                </a:lnTo>
                <a:lnTo>
                  <a:pt x="571072" y="910066"/>
                </a:lnTo>
                <a:lnTo>
                  <a:pt x="605741" y="970738"/>
                </a:lnTo>
                <a:lnTo>
                  <a:pt x="722749" y="918734"/>
                </a:lnTo>
                <a:lnTo>
                  <a:pt x="748751" y="953403"/>
                </a:lnTo>
                <a:lnTo>
                  <a:pt x="649077" y="996739"/>
                </a:lnTo>
                <a:lnTo>
                  <a:pt x="662078" y="1022741"/>
                </a:lnTo>
                <a:lnTo>
                  <a:pt x="787754" y="970738"/>
                </a:lnTo>
                <a:lnTo>
                  <a:pt x="792088" y="936068"/>
                </a:lnTo>
                <a:lnTo>
                  <a:pt x="826757" y="914400"/>
                </a:lnTo>
                <a:lnTo>
                  <a:pt x="900429" y="975071"/>
                </a:lnTo>
                <a:lnTo>
                  <a:pt x="909096" y="931735"/>
                </a:lnTo>
                <a:lnTo>
                  <a:pt x="965434" y="832061"/>
                </a:lnTo>
                <a:lnTo>
                  <a:pt x="909096" y="862396"/>
                </a:lnTo>
                <a:lnTo>
                  <a:pt x="857093" y="840728"/>
                </a:lnTo>
                <a:lnTo>
                  <a:pt x="809422" y="801725"/>
                </a:lnTo>
                <a:lnTo>
                  <a:pt x="900429" y="758389"/>
                </a:lnTo>
                <a:close/>
                <a:moveTo>
                  <a:pt x="190681" y="0"/>
                </a:moveTo>
                <a:lnTo>
                  <a:pt x="229684" y="47670"/>
                </a:lnTo>
                <a:lnTo>
                  <a:pt x="286021" y="60671"/>
                </a:lnTo>
                <a:lnTo>
                  <a:pt x="563374" y="17335"/>
                </a:lnTo>
                <a:lnTo>
                  <a:pt x="598044" y="56338"/>
                </a:lnTo>
                <a:lnTo>
                  <a:pt x="338025" y="99674"/>
                </a:lnTo>
                <a:lnTo>
                  <a:pt x="355359" y="134343"/>
                </a:lnTo>
                <a:lnTo>
                  <a:pt x="489703" y="91007"/>
                </a:lnTo>
                <a:lnTo>
                  <a:pt x="641380" y="121342"/>
                </a:lnTo>
                <a:lnTo>
                  <a:pt x="702051" y="86673"/>
                </a:lnTo>
                <a:lnTo>
                  <a:pt x="715052" y="47670"/>
                </a:lnTo>
                <a:lnTo>
                  <a:pt x="741054" y="260019"/>
                </a:lnTo>
                <a:lnTo>
                  <a:pt x="858063" y="169012"/>
                </a:lnTo>
                <a:lnTo>
                  <a:pt x="801725" y="290355"/>
                </a:lnTo>
                <a:lnTo>
                  <a:pt x="849395" y="320690"/>
                </a:lnTo>
                <a:lnTo>
                  <a:pt x="897065" y="268686"/>
                </a:lnTo>
                <a:lnTo>
                  <a:pt x="1005407" y="368360"/>
                </a:lnTo>
                <a:lnTo>
                  <a:pt x="901399" y="572042"/>
                </a:lnTo>
                <a:lnTo>
                  <a:pt x="1248091" y="1118082"/>
                </a:lnTo>
                <a:lnTo>
                  <a:pt x="1360766" y="1139750"/>
                </a:lnTo>
                <a:lnTo>
                  <a:pt x="1430104" y="1265426"/>
                </a:lnTo>
                <a:lnTo>
                  <a:pt x="1876470" y="1438772"/>
                </a:lnTo>
                <a:lnTo>
                  <a:pt x="1807132" y="2097486"/>
                </a:lnTo>
                <a:lnTo>
                  <a:pt x="1191754" y="1980478"/>
                </a:lnTo>
                <a:lnTo>
                  <a:pt x="424698" y="1733460"/>
                </a:lnTo>
                <a:lnTo>
                  <a:pt x="182013" y="1573114"/>
                </a:lnTo>
                <a:lnTo>
                  <a:pt x="186347" y="1460440"/>
                </a:lnTo>
                <a:lnTo>
                  <a:pt x="30336" y="1408436"/>
                </a:lnTo>
                <a:lnTo>
                  <a:pt x="60671" y="1317429"/>
                </a:lnTo>
                <a:lnTo>
                  <a:pt x="0" y="1139750"/>
                </a:lnTo>
                <a:lnTo>
                  <a:pt x="56338" y="879731"/>
                </a:lnTo>
                <a:lnTo>
                  <a:pt x="13000" y="684717"/>
                </a:lnTo>
                <a:lnTo>
                  <a:pt x="112675" y="507037"/>
                </a:lnTo>
                <a:lnTo>
                  <a:pt x="34670" y="459367"/>
                </a:lnTo>
                <a:lnTo>
                  <a:pt x="91006" y="320690"/>
                </a:lnTo>
                <a:lnTo>
                  <a:pt x="30335" y="24268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5" name="Freeform 480">
            <a:extLst>
              <a:ext uri="{FF2B5EF4-FFF2-40B4-BE49-F238E27FC236}">
                <a16:creationId xmlns:a16="http://schemas.microsoft.com/office/drawing/2014/main" id="{99F301D6-2172-40DE-9380-D66CCA5E93D5}"/>
              </a:ext>
            </a:extLst>
          </p:cNvPr>
          <p:cNvSpPr/>
          <p:nvPr/>
        </p:nvSpPr>
        <p:spPr>
          <a:xfrm rot="21398037">
            <a:off x="10952706" y="2749379"/>
            <a:ext cx="533244" cy="343955"/>
          </a:xfrm>
          <a:custGeom>
            <a:avLst/>
            <a:gdLst>
              <a:gd name="connsiteX0" fmla="*/ 56527 w 605167"/>
              <a:gd name="connsiteY0" fmla="*/ 93103 h 502089"/>
              <a:gd name="connsiteX1" fmla="*/ 19951 w 605167"/>
              <a:gd name="connsiteY1" fmla="*/ 139654 h 502089"/>
              <a:gd name="connsiteX2" fmla="*/ 19951 w 605167"/>
              <a:gd name="connsiteY2" fmla="*/ 192855 h 502089"/>
              <a:gd name="connsiteX3" fmla="*/ 0 w 605167"/>
              <a:gd name="connsiteY3" fmla="*/ 259357 h 502089"/>
              <a:gd name="connsiteX4" fmla="*/ 76478 w 605167"/>
              <a:gd name="connsiteY4" fmla="*/ 232756 h 502089"/>
              <a:gd name="connsiteX5" fmla="*/ 113054 w 605167"/>
              <a:gd name="connsiteY5" fmla="*/ 236082 h 502089"/>
              <a:gd name="connsiteX6" fmla="*/ 216131 w 605167"/>
              <a:gd name="connsiteY6" fmla="*/ 442237 h 502089"/>
              <a:gd name="connsiteX7" fmla="*/ 266008 w 605167"/>
              <a:gd name="connsiteY7" fmla="*/ 448887 h 502089"/>
              <a:gd name="connsiteX8" fmla="*/ 292608 w 605167"/>
              <a:gd name="connsiteY8" fmla="*/ 502089 h 502089"/>
              <a:gd name="connsiteX9" fmla="*/ 418962 w 605167"/>
              <a:gd name="connsiteY9" fmla="*/ 455538 h 502089"/>
              <a:gd name="connsiteX10" fmla="*/ 425612 w 605167"/>
              <a:gd name="connsiteY10" fmla="*/ 422287 h 502089"/>
              <a:gd name="connsiteX11" fmla="*/ 458863 w 605167"/>
              <a:gd name="connsiteY11" fmla="*/ 415636 h 502089"/>
              <a:gd name="connsiteX12" fmla="*/ 545315 w 605167"/>
              <a:gd name="connsiteY12" fmla="*/ 256032 h 502089"/>
              <a:gd name="connsiteX13" fmla="*/ 571916 w 605167"/>
              <a:gd name="connsiteY13" fmla="*/ 262682 h 502089"/>
              <a:gd name="connsiteX14" fmla="*/ 571916 w 605167"/>
              <a:gd name="connsiteY14" fmla="*/ 226106 h 502089"/>
              <a:gd name="connsiteX15" fmla="*/ 605167 w 605167"/>
              <a:gd name="connsiteY15" fmla="*/ 206156 h 502089"/>
              <a:gd name="connsiteX16" fmla="*/ 598517 w 605167"/>
              <a:gd name="connsiteY16" fmla="*/ 186205 h 502089"/>
              <a:gd name="connsiteX17" fmla="*/ 502089 w 605167"/>
              <a:gd name="connsiteY17" fmla="*/ 192855 h 502089"/>
              <a:gd name="connsiteX18" fmla="*/ 448888 w 605167"/>
              <a:gd name="connsiteY18" fmla="*/ 146304 h 502089"/>
              <a:gd name="connsiteX19" fmla="*/ 432262 w 605167"/>
              <a:gd name="connsiteY19" fmla="*/ 146304 h 502089"/>
              <a:gd name="connsiteX20" fmla="*/ 415637 w 605167"/>
              <a:gd name="connsiteY20" fmla="*/ 93103 h 502089"/>
              <a:gd name="connsiteX21" fmla="*/ 379061 w 605167"/>
              <a:gd name="connsiteY21" fmla="*/ 113053 h 502089"/>
              <a:gd name="connsiteX22" fmla="*/ 372411 w 605167"/>
              <a:gd name="connsiteY22" fmla="*/ 0 h 502089"/>
              <a:gd name="connsiteX23" fmla="*/ 305909 w 605167"/>
              <a:gd name="connsiteY23" fmla="*/ 43226 h 502089"/>
              <a:gd name="connsiteX24" fmla="*/ 272658 w 605167"/>
              <a:gd name="connsiteY24" fmla="*/ 26601 h 502089"/>
              <a:gd name="connsiteX25" fmla="*/ 189531 w 605167"/>
              <a:gd name="connsiteY25" fmla="*/ 43226 h 502089"/>
              <a:gd name="connsiteX26" fmla="*/ 56527 w 605167"/>
              <a:gd name="connsiteY26" fmla="*/ 93103 h 50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167" h="502089">
                <a:moveTo>
                  <a:pt x="56527" y="93103"/>
                </a:moveTo>
                <a:lnTo>
                  <a:pt x="19951" y="139654"/>
                </a:lnTo>
                <a:lnTo>
                  <a:pt x="19951" y="192855"/>
                </a:lnTo>
                <a:lnTo>
                  <a:pt x="0" y="259357"/>
                </a:lnTo>
                <a:lnTo>
                  <a:pt x="76478" y="232756"/>
                </a:lnTo>
                <a:lnTo>
                  <a:pt x="113054" y="236082"/>
                </a:lnTo>
                <a:lnTo>
                  <a:pt x="216131" y="442237"/>
                </a:lnTo>
                <a:lnTo>
                  <a:pt x="266008" y="448887"/>
                </a:lnTo>
                <a:lnTo>
                  <a:pt x="292608" y="502089"/>
                </a:lnTo>
                <a:lnTo>
                  <a:pt x="418962" y="455538"/>
                </a:lnTo>
                <a:lnTo>
                  <a:pt x="425612" y="422287"/>
                </a:lnTo>
                <a:lnTo>
                  <a:pt x="458863" y="415636"/>
                </a:lnTo>
                <a:lnTo>
                  <a:pt x="545315" y="256032"/>
                </a:lnTo>
                <a:lnTo>
                  <a:pt x="571916" y="262682"/>
                </a:lnTo>
                <a:lnTo>
                  <a:pt x="571916" y="226106"/>
                </a:lnTo>
                <a:lnTo>
                  <a:pt x="605167" y="206156"/>
                </a:lnTo>
                <a:lnTo>
                  <a:pt x="598517" y="186205"/>
                </a:lnTo>
                <a:lnTo>
                  <a:pt x="502089" y="192855"/>
                </a:lnTo>
                <a:lnTo>
                  <a:pt x="448888" y="146304"/>
                </a:lnTo>
                <a:lnTo>
                  <a:pt x="432262" y="146304"/>
                </a:lnTo>
                <a:lnTo>
                  <a:pt x="415637" y="93103"/>
                </a:lnTo>
                <a:lnTo>
                  <a:pt x="379061" y="113053"/>
                </a:lnTo>
                <a:lnTo>
                  <a:pt x="372411" y="0"/>
                </a:lnTo>
                <a:lnTo>
                  <a:pt x="305909" y="43226"/>
                </a:lnTo>
                <a:lnTo>
                  <a:pt x="272658" y="26601"/>
                </a:lnTo>
                <a:lnTo>
                  <a:pt x="189531" y="43226"/>
                </a:lnTo>
                <a:lnTo>
                  <a:pt x="56527" y="9310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" name="Freeform 481">
            <a:extLst>
              <a:ext uri="{FF2B5EF4-FFF2-40B4-BE49-F238E27FC236}">
                <a16:creationId xmlns:a16="http://schemas.microsoft.com/office/drawing/2014/main" id="{BC872DE8-B5A1-4D6A-878D-584EF59D62A7}"/>
              </a:ext>
            </a:extLst>
          </p:cNvPr>
          <p:cNvSpPr/>
          <p:nvPr/>
        </p:nvSpPr>
        <p:spPr>
          <a:xfrm rot="21398037">
            <a:off x="11373872" y="2819328"/>
            <a:ext cx="417382" cy="359146"/>
          </a:xfrm>
          <a:custGeom>
            <a:avLst/>
            <a:gdLst>
              <a:gd name="connsiteX0" fmla="*/ 475488 w 475488"/>
              <a:gd name="connsiteY0" fmla="*/ 13300 h 525364"/>
              <a:gd name="connsiteX1" fmla="*/ 329184 w 475488"/>
              <a:gd name="connsiteY1" fmla="*/ 0 h 525364"/>
              <a:gd name="connsiteX2" fmla="*/ 289283 w 475488"/>
              <a:gd name="connsiteY2" fmla="*/ 56526 h 525364"/>
              <a:gd name="connsiteX3" fmla="*/ 139654 w 475488"/>
              <a:gd name="connsiteY3" fmla="*/ 76477 h 525364"/>
              <a:gd name="connsiteX4" fmla="*/ 106403 w 475488"/>
              <a:gd name="connsiteY4" fmla="*/ 103078 h 525364"/>
              <a:gd name="connsiteX5" fmla="*/ 89778 w 475488"/>
              <a:gd name="connsiteY5" fmla="*/ 192855 h 525364"/>
              <a:gd name="connsiteX6" fmla="*/ 212806 w 475488"/>
              <a:gd name="connsiteY6" fmla="*/ 146304 h 525364"/>
              <a:gd name="connsiteX7" fmla="*/ 212806 w 475488"/>
              <a:gd name="connsiteY7" fmla="*/ 166254 h 525364"/>
              <a:gd name="connsiteX8" fmla="*/ 159605 w 475488"/>
              <a:gd name="connsiteY8" fmla="*/ 196180 h 525364"/>
              <a:gd name="connsiteX9" fmla="*/ 149629 w 475488"/>
              <a:gd name="connsiteY9" fmla="*/ 229431 h 525364"/>
              <a:gd name="connsiteX10" fmla="*/ 136329 w 475488"/>
              <a:gd name="connsiteY10" fmla="*/ 219456 h 525364"/>
              <a:gd name="connsiteX11" fmla="*/ 0 w 475488"/>
              <a:gd name="connsiteY11" fmla="*/ 408986 h 525364"/>
              <a:gd name="connsiteX12" fmla="*/ 33251 w 475488"/>
              <a:gd name="connsiteY12" fmla="*/ 412311 h 525364"/>
              <a:gd name="connsiteX13" fmla="*/ 13301 w 475488"/>
              <a:gd name="connsiteY13" fmla="*/ 462187 h 525364"/>
              <a:gd name="connsiteX14" fmla="*/ 59852 w 475488"/>
              <a:gd name="connsiteY14" fmla="*/ 508739 h 525364"/>
              <a:gd name="connsiteX15" fmla="*/ 83128 w 475488"/>
              <a:gd name="connsiteY15" fmla="*/ 492113 h 525364"/>
              <a:gd name="connsiteX16" fmla="*/ 123029 w 475488"/>
              <a:gd name="connsiteY16" fmla="*/ 525364 h 525364"/>
              <a:gd name="connsiteX17" fmla="*/ 206156 w 475488"/>
              <a:gd name="connsiteY17" fmla="*/ 319208 h 525364"/>
              <a:gd name="connsiteX18" fmla="*/ 202831 w 475488"/>
              <a:gd name="connsiteY18" fmla="*/ 285958 h 525364"/>
              <a:gd name="connsiteX19" fmla="*/ 262683 w 475488"/>
              <a:gd name="connsiteY19" fmla="*/ 239406 h 525364"/>
              <a:gd name="connsiteX20" fmla="*/ 475488 w 475488"/>
              <a:gd name="connsiteY20" fmla="*/ 13300 h 5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5488" h="525364">
                <a:moveTo>
                  <a:pt x="475488" y="13300"/>
                </a:moveTo>
                <a:lnTo>
                  <a:pt x="329184" y="0"/>
                </a:lnTo>
                <a:lnTo>
                  <a:pt x="289283" y="56526"/>
                </a:lnTo>
                <a:lnTo>
                  <a:pt x="139654" y="76477"/>
                </a:lnTo>
                <a:lnTo>
                  <a:pt x="106403" y="103078"/>
                </a:lnTo>
                <a:lnTo>
                  <a:pt x="89778" y="192855"/>
                </a:lnTo>
                <a:lnTo>
                  <a:pt x="212806" y="146304"/>
                </a:lnTo>
                <a:lnTo>
                  <a:pt x="212806" y="166254"/>
                </a:lnTo>
                <a:lnTo>
                  <a:pt x="159605" y="196180"/>
                </a:lnTo>
                <a:lnTo>
                  <a:pt x="149629" y="229431"/>
                </a:lnTo>
                <a:lnTo>
                  <a:pt x="136329" y="219456"/>
                </a:lnTo>
                <a:lnTo>
                  <a:pt x="0" y="408986"/>
                </a:lnTo>
                <a:lnTo>
                  <a:pt x="33251" y="412311"/>
                </a:lnTo>
                <a:lnTo>
                  <a:pt x="13301" y="462187"/>
                </a:lnTo>
                <a:lnTo>
                  <a:pt x="59852" y="508739"/>
                </a:lnTo>
                <a:lnTo>
                  <a:pt x="83128" y="492113"/>
                </a:lnTo>
                <a:lnTo>
                  <a:pt x="123029" y="525364"/>
                </a:lnTo>
                <a:lnTo>
                  <a:pt x="206156" y="319208"/>
                </a:lnTo>
                <a:lnTo>
                  <a:pt x="202831" y="285958"/>
                </a:lnTo>
                <a:lnTo>
                  <a:pt x="262683" y="239406"/>
                </a:lnTo>
                <a:lnTo>
                  <a:pt x="475488" y="133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" name="Freeform 482">
            <a:extLst>
              <a:ext uri="{FF2B5EF4-FFF2-40B4-BE49-F238E27FC236}">
                <a16:creationId xmlns:a16="http://schemas.microsoft.com/office/drawing/2014/main" id="{DD420F93-4265-4EDB-84DF-D51A3DD22900}"/>
              </a:ext>
            </a:extLst>
          </p:cNvPr>
          <p:cNvSpPr/>
          <p:nvPr/>
        </p:nvSpPr>
        <p:spPr>
          <a:xfrm rot="21398037">
            <a:off x="11675431" y="2628119"/>
            <a:ext cx="138195" cy="162755"/>
          </a:xfrm>
          <a:custGeom>
            <a:avLst/>
            <a:gdLst>
              <a:gd name="connsiteX0" fmla="*/ 13301 w 156280"/>
              <a:gd name="connsiteY0" fmla="*/ 0 h 239407"/>
              <a:gd name="connsiteX1" fmla="*/ 0 w 156280"/>
              <a:gd name="connsiteY1" fmla="*/ 176230 h 239407"/>
              <a:gd name="connsiteX2" fmla="*/ 39901 w 156280"/>
              <a:gd name="connsiteY2" fmla="*/ 239407 h 239407"/>
              <a:gd name="connsiteX3" fmla="*/ 133004 w 156280"/>
              <a:gd name="connsiteY3" fmla="*/ 176230 h 239407"/>
              <a:gd name="connsiteX4" fmla="*/ 156280 w 156280"/>
              <a:gd name="connsiteY4" fmla="*/ 109728 h 239407"/>
              <a:gd name="connsiteX5" fmla="*/ 152954 w 156280"/>
              <a:gd name="connsiteY5" fmla="*/ 83128 h 239407"/>
              <a:gd name="connsiteX6" fmla="*/ 63177 w 156280"/>
              <a:gd name="connsiteY6" fmla="*/ 109728 h 239407"/>
              <a:gd name="connsiteX7" fmla="*/ 63177 w 156280"/>
              <a:gd name="connsiteY7" fmla="*/ 33251 h 239407"/>
              <a:gd name="connsiteX8" fmla="*/ 13301 w 156280"/>
              <a:gd name="connsiteY8" fmla="*/ 0 h 23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280" h="239407">
                <a:moveTo>
                  <a:pt x="13301" y="0"/>
                </a:moveTo>
                <a:lnTo>
                  <a:pt x="0" y="176230"/>
                </a:lnTo>
                <a:lnTo>
                  <a:pt x="39901" y="239407"/>
                </a:lnTo>
                <a:lnTo>
                  <a:pt x="133004" y="176230"/>
                </a:lnTo>
                <a:lnTo>
                  <a:pt x="156280" y="109728"/>
                </a:lnTo>
                <a:lnTo>
                  <a:pt x="152954" y="83128"/>
                </a:lnTo>
                <a:lnTo>
                  <a:pt x="63177" y="109728"/>
                </a:lnTo>
                <a:lnTo>
                  <a:pt x="63177" y="33251"/>
                </a:lnTo>
                <a:lnTo>
                  <a:pt x="1330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" name="Freeform 483">
            <a:extLst>
              <a:ext uri="{FF2B5EF4-FFF2-40B4-BE49-F238E27FC236}">
                <a16:creationId xmlns:a16="http://schemas.microsoft.com/office/drawing/2014/main" id="{EB2C4109-AB39-4535-B8E5-94E4CCCE140A}"/>
              </a:ext>
            </a:extLst>
          </p:cNvPr>
          <p:cNvSpPr/>
          <p:nvPr/>
        </p:nvSpPr>
        <p:spPr>
          <a:xfrm rot="21398037">
            <a:off x="11381233" y="2749741"/>
            <a:ext cx="210785" cy="88972"/>
          </a:xfrm>
          <a:custGeom>
            <a:avLst/>
            <a:gdLst>
              <a:gd name="connsiteX0" fmla="*/ 239407 w 239407"/>
              <a:gd name="connsiteY0" fmla="*/ 0 h 129678"/>
              <a:gd name="connsiteX1" fmla="*/ 236081 w 239407"/>
              <a:gd name="connsiteY1" fmla="*/ 109728 h 129678"/>
              <a:gd name="connsiteX2" fmla="*/ 89777 w 239407"/>
              <a:gd name="connsiteY2" fmla="*/ 129678 h 129678"/>
              <a:gd name="connsiteX3" fmla="*/ 0 w 239407"/>
              <a:gd name="connsiteY3" fmla="*/ 109728 h 129678"/>
              <a:gd name="connsiteX4" fmla="*/ 9975 w 239407"/>
              <a:gd name="connsiteY4" fmla="*/ 46551 h 129678"/>
              <a:gd name="connsiteX5" fmla="*/ 69827 w 239407"/>
              <a:gd name="connsiteY5" fmla="*/ 93102 h 129678"/>
              <a:gd name="connsiteX6" fmla="*/ 239407 w 239407"/>
              <a:gd name="connsiteY6" fmla="*/ 0 h 12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407" h="129678">
                <a:moveTo>
                  <a:pt x="239407" y="0"/>
                </a:moveTo>
                <a:lnTo>
                  <a:pt x="236081" y="109728"/>
                </a:lnTo>
                <a:lnTo>
                  <a:pt x="89777" y="129678"/>
                </a:lnTo>
                <a:lnTo>
                  <a:pt x="0" y="109728"/>
                </a:lnTo>
                <a:lnTo>
                  <a:pt x="9975" y="46551"/>
                </a:lnTo>
                <a:lnTo>
                  <a:pt x="69827" y="93102"/>
                </a:lnTo>
                <a:lnTo>
                  <a:pt x="23940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9" name="Freeform 484">
            <a:extLst>
              <a:ext uri="{FF2B5EF4-FFF2-40B4-BE49-F238E27FC236}">
                <a16:creationId xmlns:a16="http://schemas.microsoft.com/office/drawing/2014/main" id="{59C9AC5E-A2AC-49DE-98EF-CBB3F666BBC4}"/>
              </a:ext>
            </a:extLst>
          </p:cNvPr>
          <p:cNvSpPr/>
          <p:nvPr/>
        </p:nvSpPr>
        <p:spPr>
          <a:xfrm rot="21398037">
            <a:off x="11145259" y="2484627"/>
            <a:ext cx="272206" cy="58592"/>
          </a:xfrm>
          <a:custGeom>
            <a:avLst/>
            <a:gdLst>
              <a:gd name="connsiteX0" fmla="*/ 0 w 309234"/>
              <a:gd name="connsiteY0" fmla="*/ 59851 h 86452"/>
              <a:gd name="connsiteX1" fmla="*/ 83127 w 309234"/>
              <a:gd name="connsiteY1" fmla="*/ 66501 h 86452"/>
              <a:gd name="connsiteX2" fmla="*/ 109728 w 309234"/>
              <a:gd name="connsiteY2" fmla="*/ 86452 h 86452"/>
              <a:gd name="connsiteX3" fmla="*/ 309234 w 309234"/>
              <a:gd name="connsiteY3" fmla="*/ 49876 h 86452"/>
              <a:gd name="connsiteX4" fmla="*/ 305909 w 309234"/>
              <a:gd name="connsiteY4" fmla="*/ 19950 h 86452"/>
              <a:gd name="connsiteX5" fmla="*/ 186205 w 309234"/>
              <a:gd name="connsiteY5" fmla="*/ 0 h 86452"/>
              <a:gd name="connsiteX6" fmla="*/ 162930 w 309234"/>
              <a:gd name="connsiteY6" fmla="*/ 23275 h 86452"/>
              <a:gd name="connsiteX7" fmla="*/ 116378 w 309234"/>
              <a:gd name="connsiteY7" fmla="*/ 6650 h 86452"/>
              <a:gd name="connsiteX8" fmla="*/ 0 w 309234"/>
              <a:gd name="connsiteY8" fmla="*/ 59851 h 8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234" h="86452">
                <a:moveTo>
                  <a:pt x="0" y="59851"/>
                </a:moveTo>
                <a:lnTo>
                  <a:pt x="83127" y="66501"/>
                </a:lnTo>
                <a:lnTo>
                  <a:pt x="109728" y="86452"/>
                </a:lnTo>
                <a:lnTo>
                  <a:pt x="309234" y="49876"/>
                </a:lnTo>
                <a:lnTo>
                  <a:pt x="305909" y="19950"/>
                </a:lnTo>
                <a:lnTo>
                  <a:pt x="186205" y="0"/>
                </a:lnTo>
                <a:lnTo>
                  <a:pt x="162930" y="23275"/>
                </a:lnTo>
                <a:lnTo>
                  <a:pt x="116378" y="6650"/>
                </a:lnTo>
                <a:lnTo>
                  <a:pt x="0" y="5985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0" name="Freeform 485">
            <a:extLst>
              <a:ext uri="{FF2B5EF4-FFF2-40B4-BE49-F238E27FC236}">
                <a16:creationId xmlns:a16="http://schemas.microsoft.com/office/drawing/2014/main" id="{4EFEAF6B-E03D-4BE0-8648-B3D5973BDCAB}"/>
              </a:ext>
            </a:extLst>
          </p:cNvPr>
          <p:cNvSpPr/>
          <p:nvPr/>
        </p:nvSpPr>
        <p:spPr>
          <a:xfrm rot="21398037">
            <a:off x="10436503" y="1534010"/>
            <a:ext cx="1180955" cy="846324"/>
          </a:xfrm>
          <a:custGeom>
            <a:avLst/>
            <a:gdLst/>
            <a:ahLst/>
            <a:cxnLst/>
            <a:rect l="l" t="t" r="r" b="b"/>
            <a:pathLst>
              <a:path w="1343337" h="1236934">
                <a:moveTo>
                  <a:pt x="542952" y="784722"/>
                </a:moveTo>
                <a:lnTo>
                  <a:pt x="516351" y="851223"/>
                </a:lnTo>
                <a:lnTo>
                  <a:pt x="446524" y="798022"/>
                </a:lnTo>
                <a:lnTo>
                  <a:pt x="423249" y="807997"/>
                </a:lnTo>
                <a:lnTo>
                  <a:pt x="443199" y="831273"/>
                </a:lnTo>
                <a:lnTo>
                  <a:pt x="413273" y="877824"/>
                </a:lnTo>
                <a:lnTo>
                  <a:pt x="386673" y="854548"/>
                </a:lnTo>
                <a:lnTo>
                  <a:pt x="360072" y="874499"/>
                </a:lnTo>
                <a:lnTo>
                  <a:pt x="383348" y="927700"/>
                </a:lnTo>
                <a:lnTo>
                  <a:pt x="253669" y="874499"/>
                </a:lnTo>
                <a:lnTo>
                  <a:pt x="256994" y="921050"/>
                </a:lnTo>
                <a:lnTo>
                  <a:pt x="386673" y="950976"/>
                </a:lnTo>
                <a:lnTo>
                  <a:pt x="419924" y="1017478"/>
                </a:lnTo>
                <a:lnTo>
                  <a:pt x="456500" y="1010828"/>
                </a:lnTo>
                <a:lnTo>
                  <a:pt x="483100" y="1020803"/>
                </a:lnTo>
                <a:lnTo>
                  <a:pt x="509701" y="1014153"/>
                </a:lnTo>
                <a:lnTo>
                  <a:pt x="479775" y="990877"/>
                </a:lnTo>
                <a:lnTo>
                  <a:pt x="443199" y="994202"/>
                </a:lnTo>
                <a:lnTo>
                  <a:pt x="436549" y="960951"/>
                </a:lnTo>
                <a:lnTo>
                  <a:pt x="486425" y="887799"/>
                </a:lnTo>
                <a:lnTo>
                  <a:pt x="519676" y="907750"/>
                </a:lnTo>
                <a:lnTo>
                  <a:pt x="572878" y="847898"/>
                </a:lnTo>
                <a:close/>
                <a:moveTo>
                  <a:pt x="0" y="0"/>
                </a:moveTo>
                <a:lnTo>
                  <a:pt x="239407" y="179555"/>
                </a:lnTo>
                <a:lnTo>
                  <a:pt x="229431" y="209481"/>
                </a:lnTo>
                <a:lnTo>
                  <a:pt x="236081" y="219456"/>
                </a:lnTo>
                <a:lnTo>
                  <a:pt x="259357" y="196180"/>
                </a:lnTo>
                <a:lnTo>
                  <a:pt x="395686" y="269332"/>
                </a:lnTo>
                <a:lnTo>
                  <a:pt x="389036" y="315884"/>
                </a:lnTo>
                <a:lnTo>
                  <a:pt x="475488" y="349135"/>
                </a:lnTo>
                <a:lnTo>
                  <a:pt x="492113" y="462188"/>
                </a:lnTo>
                <a:lnTo>
                  <a:pt x="671668" y="465513"/>
                </a:lnTo>
                <a:lnTo>
                  <a:pt x="714895" y="541990"/>
                </a:lnTo>
                <a:lnTo>
                  <a:pt x="758121" y="505414"/>
                </a:lnTo>
                <a:lnTo>
                  <a:pt x="874499" y="515389"/>
                </a:lnTo>
                <a:lnTo>
                  <a:pt x="917725" y="458863"/>
                </a:lnTo>
                <a:lnTo>
                  <a:pt x="974252" y="475488"/>
                </a:lnTo>
                <a:lnTo>
                  <a:pt x="980902" y="498764"/>
                </a:lnTo>
                <a:lnTo>
                  <a:pt x="924375" y="585216"/>
                </a:lnTo>
                <a:lnTo>
                  <a:pt x="924375" y="618467"/>
                </a:lnTo>
                <a:lnTo>
                  <a:pt x="857873" y="728195"/>
                </a:lnTo>
                <a:lnTo>
                  <a:pt x="874499" y="794697"/>
                </a:lnTo>
                <a:lnTo>
                  <a:pt x="934351" y="698269"/>
                </a:lnTo>
                <a:lnTo>
                  <a:pt x="960951" y="621792"/>
                </a:lnTo>
                <a:lnTo>
                  <a:pt x="967601" y="575241"/>
                </a:lnTo>
                <a:lnTo>
                  <a:pt x="1037428" y="545315"/>
                </a:lnTo>
                <a:lnTo>
                  <a:pt x="1067354" y="561940"/>
                </a:lnTo>
                <a:lnTo>
                  <a:pt x="1090630" y="615142"/>
                </a:lnTo>
                <a:lnTo>
                  <a:pt x="1100605" y="615142"/>
                </a:lnTo>
                <a:lnTo>
                  <a:pt x="1123881" y="558615"/>
                </a:lnTo>
                <a:lnTo>
                  <a:pt x="1213658" y="571916"/>
                </a:lnTo>
                <a:lnTo>
                  <a:pt x="1280160" y="665018"/>
                </a:lnTo>
                <a:lnTo>
                  <a:pt x="1310086" y="665018"/>
                </a:lnTo>
                <a:lnTo>
                  <a:pt x="1343337" y="694944"/>
                </a:lnTo>
                <a:lnTo>
                  <a:pt x="1336687" y="748146"/>
                </a:lnTo>
                <a:lnTo>
                  <a:pt x="1293460" y="864524"/>
                </a:lnTo>
                <a:lnTo>
                  <a:pt x="1266860" y="864524"/>
                </a:lnTo>
                <a:lnTo>
                  <a:pt x="1207008" y="811322"/>
                </a:lnTo>
                <a:lnTo>
                  <a:pt x="678319" y="1140506"/>
                </a:lnTo>
                <a:lnTo>
                  <a:pt x="628442" y="1100605"/>
                </a:lnTo>
                <a:cubicBezTo>
                  <a:pt x="629550" y="1146048"/>
                  <a:pt x="630659" y="1191491"/>
                  <a:pt x="631767" y="1236934"/>
                </a:cubicBezTo>
                <a:lnTo>
                  <a:pt x="405661" y="1213658"/>
                </a:lnTo>
                <a:lnTo>
                  <a:pt x="379060" y="1147156"/>
                </a:lnTo>
                <a:lnTo>
                  <a:pt x="352460" y="1170432"/>
                </a:lnTo>
                <a:lnTo>
                  <a:pt x="292608" y="1140506"/>
                </a:lnTo>
                <a:lnTo>
                  <a:pt x="302583" y="1093955"/>
                </a:lnTo>
                <a:lnTo>
                  <a:pt x="186205" y="1000852"/>
                </a:lnTo>
                <a:lnTo>
                  <a:pt x="186205" y="794697"/>
                </a:lnTo>
                <a:lnTo>
                  <a:pt x="269332" y="827948"/>
                </a:lnTo>
                <a:lnTo>
                  <a:pt x="339159" y="801347"/>
                </a:lnTo>
                <a:lnTo>
                  <a:pt x="468838" y="768096"/>
                </a:lnTo>
                <a:lnTo>
                  <a:pt x="455537" y="678319"/>
                </a:lnTo>
                <a:lnTo>
                  <a:pt x="322534" y="551965"/>
                </a:lnTo>
                <a:lnTo>
                  <a:pt x="246057" y="335834"/>
                </a:lnTo>
                <a:lnTo>
                  <a:pt x="219456" y="345810"/>
                </a:lnTo>
                <a:lnTo>
                  <a:pt x="162929" y="299258"/>
                </a:lnTo>
                <a:lnTo>
                  <a:pt x="176230" y="269332"/>
                </a:lnTo>
                <a:lnTo>
                  <a:pt x="126353" y="216131"/>
                </a:lnTo>
                <a:lnTo>
                  <a:pt x="73152" y="216131"/>
                </a:lnTo>
                <a:lnTo>
                  <a:pt x="76477" y="133004"/>
                </a:lnTo>
                <a:lnTo>
                  <a:pt x="43226" y="13300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1" name="Freeform 486">
            <a:extLst>
              <a:ext uri="{FF2B5EF4-FFF2-40B4-BE49-F238E27FC236}">
                <a16:creationId xmlns:a16="http://schemas.microsoft.com/office/drawing/2014/main" id="{DAB382AE-394B-4BA5-B408-2206D11C485D}"/>
              </a:ext>
            </a:extLst>
          </p:cNvPr>
          <p:cNvSpPr/>
          <p:nvPr/>
        </p:nvSpPr>
        <p:spPr>
          <a:xfrm rot="21398037">
            <a:off x="11513822" y="2182315"/>
            <a:ext cx="573311" cy="406530"/>
          </a:xfrm>
          <a:custGeom>
            <a:avLst/>
            <a:gdLst>
              <a:gd name="connsiteX0" fmla="*/ 26600 w 551965"/>
              <a:gd name="connsiteY0" fmla="*/ 0 h 711569"/>
              <a:gd name="connsiteX1" fmla="*/ 0 w 551965"/>
              <a:gd name="connsiteY1" fmla="*/ 79802 h 711569"/>
              <a:gd name="connsiteX2" fmla="*/ 43226 w 551965"/>
              <a:gd name="connsiteY2" fmla="*/ 428937 h 711569"/>
              <a:gd name="connsiteX3" fmla="*/ 69826 w 551965"/>
              <a:gd name="connsiteY3" fmla="*/ 438912 h 711569"/>
              <a:gd name="connsiteX4" fmla="*/ 59851 w 551965"/>
              <a:gd name="connsiteY4" fmla="*/ 538665 h 711569"/>
              <a:gd name="connsiteX5" fmla="*/ 23275 w 551965"/>
              <a:gd name="connsiteY5" fmla="*/ 581891 h 711569"/>
              <a:gd name="connsiteX6" fmla="*/ 96427 w 551965"/>
              <a:gd name="connsiteY6" fmla="*/ 555290 h 711569"/>
              <a:gd name="connsiteX7" fmla="*/ 79802 w 551965"/>
              <a:gd name="connsiteY7" fmla="*/ 651718 h 711569"/>
              <a:gd name="connsiteX8" fmla="*/ 59851 w 551965"/>
              <a:gd name="connsiteY8" fmla="*/ 674993 h 711569"/>
              <a:gd name="connsiteX9" fmla="*/ 109728 w 551965"/>
              <a:gd name="connsiteY9" fmla="*/ 711569 h 711569"/>
              <a:gd name="connsiteX10" fmla="*/ 312558 w 551965"/>
              <a:gd name="connsiteY10" fmla="*/ 585216 h 711569"/>
              <a:gd name="connsiteX11" fmla="*/ 389035 w 551965"/>
              <a:gd name="connsiteY11" fmla="*/ 482138 h 711569"/>
              <a:gd name="connsiteX12" fmla="*/ 422286 w 551965"/>
              <a:gd name="connsiteY12" fmla="*/ 525364 h 711569"/>
              <a:gd name="connsiteX13" fmla="*/ 452212 w 551965"/>
              <a:gd name="connsiteY13" fmla="*/ 502089 h 711569"/>
              <a:gd name="connsiteX14" fmla="*/ 448887 w 551965"/>
              <a:gd name="connsiteY14" fmla="*/ 465513 h 711569"/>
              <a:gd name="connsiteX15" fmla="*/ 505413 w 551965"/>
              <a:gd name="connsiteY15" fmla="*/ 455537 h 711569"/>
              <a:gd name="connsiteX16" fmla="*/ 458862 w 551965"/>
              <a:gd name="connsiteY16" fmla="*/ 595191 h 711569"/>
              <a:gd name="connsiteX17" fmla="*/ 468837 w 551965"/>
              <a:gd name="connsiteY17" fmla="*/ 605166 h 711569"/>
              <a:gd name="connsiteX18" fmla="*/ 528689 w 551965"/>
              <a:gd name="connsiteY18" fmla="*/ 551965 h 711569"/>
              <a:gd name="connsiteX19" fmla="*/ 525364 w 551965"/>
              <a:gd name="connsiteY19" fmla="*/ 475488 h 711569"/>
              <a:gd name="connsiteX20" fmla="*/ 551965 w 551965"/>
              <a:gd name="connsiteY20" fmla="*/ 428937 h 711569"/>
              <a:gd name="connsiteX21" fmla="*/ 538664 w 551965"/>
              <a:gd name="connsiteY21" fmla="*/ 369085 h 711569"/>
              <a:gd name="connsiteX0" fmla="*/ 26600 w 551965"/>
              <a:gd name="connsiteY0" fmla="*/ 0 h 711569"/>
              <a:gd name="connsiteX1" fmla="*/ 0 w 551965"/>
              <a:gd name="connsiteY1" fmla="*/ 79802 h 711569"/>
              <a:gd name="connsiteX2" fmla="*/ 43226 w 551965"/>
              <a:gd name="connsiteY2" fmla="*/ 428937 h 711569"/>
              <a:gd name="connsiteX3" fmla="*/ 69826 w 551965"/>
              <a:gd name="connsiteY3" fmla="*/ 438912 h 711569"/>
              <a:gd name="connsiteX4" fmla="*/ 59851 w 551965"/>
              <a:gd name="connsiteY4" fmla="*/ 538665 h 711569"/>
              <a:gd name="connsiteX5" fmla="*/ 23275 w 551965"/>
              <a:gd name="connsiteY5" fmla="*/ 581891 h 711569"/>
              <a:gd name="connsiteX6" fmla="*/ 96427 w 551965"/>
              <a:gd name="connsiteY6" fmla="*/ 555290 h 711569"/>
              <a:gd name="connsiteX7" fmla="*/ 79802 w 551965"/>
              <a:gd name="connsiteY7" fmla="*/ 651718 h 711569"/>
              <a:gd name="connsiteX8" fmla="*/ 59851 w 551965"/>
              <a:gd name="connsiteY8" fmla="*/ 674993 h 711569"/>
              <a:gd name="connsiteX9" fmla="*/ 109728 w 551965"/>
              <a:gd name="connsiteY9" fmla="*/ 711569 h 711569"/>
              <a:gd name="connsiteX10" fmla="*/ 312558 w 551965"/>
              <a:gd name="connsiteY10" fmla="*/ 585216 h 711569"/>
              <a:gd name="connsiteX11" fmla="*/ 389035 w 551965"/>
              <a:gd name="connsiteY11" fmla="*/ 482138 h 711569"/>
              <a:gd name="connsiteX12" fmla="*/ 422286 w 551965"/>
              <a:gd name="connsiteY12" fmla="*/ 525364 h 711569"/>
              <a:gd name="connsiteX13" fmla="*/ 452212 w 551965"/>
              <a:gd name="connsiteY13" fmla="*/ 502089 h 711569"/>
              <a:gd name="connsiteX14" fmla="*/ 448887 w 551965"/>
              <a:gd name="connsiteY14" fmla="*/ 465513 h 711569"/>
              <a:gd name="connsiteX15" fmla="*/ 505413 w 551965"/>
              <a:gd name="connsiteY15" fmla="*/ 455537 h 711569"/>
              <a:gd name="connsiteX16" fmla="*/ 458862 w 551965"/>
              <a:gd name="connsiteY16" fmla="*/ 595191 h 711569"/>
              <a:gd name="connsiteX17" fmla="*/ 468837 w 551965"/>
              <a:gd name="connsiteY17" fmla="*/ 605166 h 711569"/>
              <a:gd name="connsiteX18" fmla="*/ 528689 w 551965"/>
              <a:gd name="connsiteY18" fmla="*/ 551965 h 711569"/>
              <a:gd name="connsiteX19" fmla="*/ 525364 w 551965"/>
              <a:gd name="connsiteY19" fmla="*/ 475488 h 711569"/>
              <a:gd name="connsiteX20" fmla="*/ 551965 w 551965"/>
              <a:gd name="connsiteY20" fmla="*/ 428937 h 711569"/>
              <a:gd name="connsiteX21" fmla="*/ 538664 w 551965"/>
              <a:gd name="connsiteY21" fmla="*/ 369085 h 711569"/>
              <a:gd name="connsiteX22" fmla="*/ 535339 w 551965"/>
              <a:gd name="connsiteY22" fmla="*/ 365760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23" fmla="*/ 26600 w 608495"/>
              <a:gd name="connsiteY23" fmla="*/ 0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23" fmla="*/ 152954 w 608495"/>
              <a:gd name="connsiteY23" fmla="*/ 99753 h 711569"/>
              <a:gd name="connsiteX24" fmla="*/ 26600 w 608495"/>
              <a:gd name="connsiteY24" fmla="*/ 0 h 711569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76477 w 608495"/>
              <a:gd name="connsiteY23" fmla="*/ 0 h 744820"/>
              <a:gd name="connsiteX24" fmla="*/ 26600 w 608495"/>
              <a:gd name="connsiteY2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76229 w 608495"/>
              <a:gd name="connsiteY23" fmla="*/ 83127 h 744820"/>
              <a:gd name="connsiteX24" fmla="*/ 76477 w 608495"/>
              <a:gd name="connsiteY24" fmla="*/ 0 h 744820"/>
              <a:gd name="connsiteX25" fmla="*/ 26600 w 608495"/>
              <a:gd name="connsiteY2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16378 w 608495"/>
              <a:gd name="connsiteY23" fmla="*/ 302583 h 744820"/>
              <a:gd name="connsiteX24" fmla="*/ 76477 w 608495"/>
              <a:gd name="connsiteY24" fmla="*/ 0 h 744820"/>
              <a:gd name="connsiteX25" fmla="*/ 26600 w 608495"/>
              <a:gd name="connsiteY2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12805 w 608495"/>
              <a:gd name="connsiteY23" fmla="*/ 339159 h 744820"/>
              <a:gd name="connsiteX24" fmla="*/ 116378 w 608495"/>
              <a:gd name="connsiteY24" fmla="*/ 302583 h 744820"/>
              <a:gd name="connsiteX25" fmla="*/ 76477 w 608495"/>
              <a:gd name="connsiteY25" fmla="*/ 0 h 744820"/>
              <a:gd name="connsiteX26" fmla="*/ 26600 w 608495"/>
              <a:gd name="connsiteY2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42978 w 608495"/>
              <a:gd name="connsiteY23" fmla="*/ 329184 h 744820"/>
              <a:gd name="connsiteX24" fmla="*/ 116378 w 608495"/>
              <a:gd name="connsiteY24" fmla="*/ 302583 h 744820"/>
              <a:gd name="connsiteX25" fmla="*/ 76477 w 608495"/>
              <a:gd name="connsiteY25" fmla="*/ 0 h 744820"/>
              <a:gd name="connsiteX26" fmla="*/ 26600 w 608495"/>
              <a:gd name="connsiteY2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42731 w 608495"/>
              <a:gd name="connsiteY23" fmla="*/ 355785 h 744820"/>
              <a:gd name="connsiteX24" fmla="*/ 142978 w 608495"/>
              <a:gd name="connsiteY24" fmla="*/ 329184 h 744820"/>
              <a:gd name="connsiteX25" fmla="*/ 116378 w 608495"/>
              <a:gd name="connsiteY25" fmla="*/ 302583 h 744820"/>
              <a:gd name="connsiteX26" fmla="*/ 76477 w 608495"/>
              <a:gd name="connsiteY26" fmla="*/ 0 h 744820"/>
              <a:gd name="connsiteX27" fmla="*/ 26600 w 608495"/>
              <a:gd name="connsiteY27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49629 w 608495"/>
              <a:gd name="connsiteY23" fmla="*/ 226106 h 744820"/>
              <a:gd name="connsiteX24" fmla="*/ 142978 w 608495"/>
              <a:gd name="connsiteY24" fmla="*/ 329184 h 744820"/>
              <a:gd name="connsiteX25" fmla="*/ 116378 w 608495"/>
              <a:gd name="connsiteY25" fmla="*/ 302583 h 744820"/>
              <a:gd name="connsiteX26" fmla="*/ 76477 w 608495"/>
              <a:gd name="connsiteY26" fmla="*/ 0 h 744820"/>
              <a:gd name="connsiteX27" fmla="*/ 26600 w 608495"/>
              <a:gd name="connsiteY27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56032 w 608495"/>
              <a:gd name="connsiteY23" fmla="*/ 285958 h 744820"/>
              <a:gd name="connsiteX24" fmla="*/ 149629 w 608495"/>
              <a:gd name="connsiteY24" fmla="*/ 226106 h 744820"/>
              <a:gd name="connsiteX25" fmla="*/ 142978 w 608495"/>
              <a:gd name="connsiteY25" fmla="*/ 329184 h 744820"/>
              <a:gd name="connsiteX26" fmla="*/ 116378 w 608495"/>
              <a:gd name="connsiteY26" fmla="*/ 302583 h 744820"/>
              <a:gd name="connsiteX27" fmla="*/ 76477 w 608495"/>
              <a:gd name="connsiteY27" fmla="*/ 0 h 744820"/>
              <a:gd name="connsiteX28" fmla="*/ 26600 w 608495"/>
              <a:gd name="connsiteY28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12805 w 608495"/>
              <a:gd name="connsiteY23" fmla="*/ 202830 h 744820"/>
              <a:gd name="connsiteX24" fmla="*/ 149629 w 608495"/>
              <a:gd name="connsiteY24" fmla="*/ 226106 h 744820"/>
              <a:gd name="connsiteX25" fmla="*/ 142978 w 608495"/>
              <a:gd name="connsiteY25" fmla="*/ 329184 h 744820"/>
              <a:gd name="connsiteX26" fmla="*/ 116378 w 608495"/>
              <a:gd name="connsiteY26" fmla="*/ 302583 h 744820"/>
              <a:gd name="connsiteX27" fmla="*/ 76477 w 608495"/>
              <a:gd name="connsiteY27" fmla="*/ 0 h 744820"/>
              <a:gd name="connsiteX28" fmla="*/ 26600 w 608495"/>
              <a:gd name="connsiteY28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12558 w 608495"/>
              <a:gd name="connsiteY23" fmla="*/ 269332 h 744820"/>
              <a:gd name="connsiteX24" fmla="*/ 212805 w 608495"/>
              <a:gd name="connsiteY24" fmla="*/ 202830 h 744820"/>
              <a:gd name="connsiteX25" fmla="*/ 149629 w 608495"/>
              <a:gd name="connsiteY25" fmla="*/ 226106 h 744820"/>
              <a:gd name="connsiteX26" fmla="*/ 142978 w 608495"/>
              <a:gd name="connsiteY26" fmla="*/ 329184 h 744820"/>
              <a:gd name="connsiteX27" fmla="*/ 116378 w 608495"/>
              <a:gd name="connsiteY27" fmla="*/ 302583 h 744820"/>
              <a:gd name="connsiteX28" fmla="*/ 76477 w 608495"/>
              <a:gd name="connsiteY28" fmla="*/ 0 h 744820"/>
              <a:gd name="connsiteX29" fmla="*/ 26600 w 608495"/>
              <a:gd name="connsiteY29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02830 w 608495"/>
              <a:gd name="connsiteY23" fmla="*/ 269332 h 744820"/>
              <a:gd name="connsiteX24" fmla="*/ 212805 w 608495"/>
              <a:gd name="connsiteY24" fmla="*/ 202830 h 744820"/>
              <a:gd name="connsiteX25" fmla="*/ 149629 w 608495"/>
              <a:gd name="connsiteY25" fmla="*/ 226106 h 744820"/>
              <a:gd name="connsiteX26" fmla="*/ 142978 w 608495"/>
              <a:gd name="connsiteY26" fmla="*/ 329184 h 744820"/>
              <a:gd name="connsiteX27" fmla="*/ 116378 w 608495"/>
              <a:gd name="connsiteY27" fmla="*/ 302583 h 744820"/>
              <a:gd name="connsiteX28" fmla="*/ 76477 w 608495"/>
              <a:gd name="connsiteY28" fmla="*/ 0 h 744820"/>
              <a:gd name="connsiteX29" fmla="*/ 26600 w 608495"/>
              <a:gd name="connsiteY29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72657 w 608495"/>
              <a:gd name="connsiteY23" fmla="*/ 305908 h 744820"/>
              <a:gd name="connsiteX24" fmla="*/ 202830 w 608495"/>
              <a:gd name="connsiteY24" fmla="*/ 269332 h 744820"/>
              <a:gd name="connsiteX25" fmla="*/ 212805 w 608495"/>
              <a:gd name="connsiteY25" fmla="*/ 202830 h 744820"/>
              <a:gd name="connsiteX26" fmla="*/ 149629 w 608495"/>
              <a:gd name="connsiteY26" fmla="*/ 226106 h 744820"/>
              <a:gd name="connsiteX27" fmla="*/ 142978 w 608495"/>
              <a:gd name="connsiteY27" fmla="*/ 329184 h 744820"/>
              <a:gd name="connsiteX28" fmla="*/ 116378 w 608495"/>
              <a:gd name="connsiteY28" fmla="*/ 302583 h 744820"/>
              <a:gd name="connsiteX29" fmla="*/ 76477 w 608495"/>
              <a:gd name="connsiteY29" fmla="*/ 0 h 744820"/>
              <a:gd name="connsiteX30" fmla="*/ 26600 w 608495"/>
              <a:gd name="connsiteY30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32756 w 608495"/>
              <a:gd name="connsiteY23" fmla="*/ 292608 h 744820"/>
              <a:gd name="connsiteX24" fmla="*/ 202830 w 608495"/>
              <a:gd name="connsiteY24" fmla="*/ 269332 h 744820"/>
              <a:gd name="connsiteX25" fmla="*/ 212805 w 608495"/>
              <a:gd name="connsiteY25" fmla="*/ 202830 h 744820"/>
              <a:gd name="connsiteX26" fmla="*/ 149629 w 608495"/>
              <a:gd name="connsiteY26" fmla="*/ 226106 h 744820"/>
              <a:gd name="connsiteX27" fmla="*/ 142978 w 608495"/>
              <a:gd name="connsiteY27" fmla="*/ 329184 h 744820"/>
              <a:gd name="connsiteX28" fmla="*/ 116378 w 608495"/>
              <a:gd name="connsiteY28" fmla="*/ 302583 h 744820"/>
              <a:gd name="connsiteX29" fmla="*/ 76477 w 608495"/>
              <a:gd name="connsiteY29" fmla="*/ 0 h 744820"/>
              <a:gd name="connsiteX30" fmla="*/ 26600 w 608495"/>
              <a:gd name="connsiteY30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89282 w 608495"/>
              <a:gd name="connsiteY23" fmla="*/ 319209 h 744820"/>
              <a:gd name="connsiteX24" fmla="*/ 232756 w 608495"/>
              <a:gd name="connsiteY24" fmla="*/ 292608 h 744820"/>
              <a:gd name="connsiteX25" fmla="*/ 202830 w 608495"/>
              <a:gd name="connsiteY25" fmla="*/ 269332 h 744820"/>
              <a:gd name="connsiteX26" fmla="*/ 212805 w 608495"/>
              <a:gd name="connsiteY26" fmla="*/ 202830 h 744820"/>
              <a:gd name="connsiteX27" fmla="*/ 149629 w 608495"/>
              <a:gd name="connsiteY27" fmla="*/ 226106 h 744820"/>
              <a:gd name="connsiteX28" fmla="*/ 142978 w 608495"/>
              <a:gd name="connsiteY28" fmla="*/ 329184 h 744820"/>
              <a:gd name="connsiteX29" fmla="*/ 116378 w 608495"/>
              <a:gd name="connsiteY29" fmla="*/ 302583 h 744820"/>
              <a:gd name="connsiteX30" fmla="*/ 76477 w 608495"/>
              <a:gd name="connsiteY30" fmla="*/ 0 h 744820"/>
              <a:gd name="connsiteX31" fmla="*/ 26600 w 608495"/>
              <a:gd name="connsiteY31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82631 w 608495"/>
              <a:gd name="connsiteY23" fmla="*/ 252707 h 744820"/>
              <a:gd name="connsiteX24" fmla="*/ 232756 w 608495"/>
              <a:gd name="connsiteY24" fmla="*/ 292608 h 744820"/>
              <a:gd name="connsiteX25" fmla="*/ 202830 w 608495"/>
              <a:gd name="connsiteY25" fmla="*/ 269332 h 744820"/>
              <a:gd name="connsiteX26" fmla="*/ 212805 w 608495"/>
              <a:gd name="connsiteY26" fmla="*/ 202830 h 744820"/>
              <a:gd name="connsiteX27" fmla="*/ 149629 w 608495"/>
              <a:gd name="connsiteY27" fmla="*/ 226106 h 744820"/>
              <a:gd name="connsiteX28" fmla="*/ 142978 w 608495"/>
              <a:gd name="connsiteY28" fmla="*/ 329184 h 744820"/>
              <a:gd name="connsiteX29" fmla="*/ 116378 w 608495"/>
              <a:gd name="connsiteY29" fmla="*/ 302583 h 744820"/>
              <a:gd name="connsiteX30" fmla="*/ 76477 w 608495"/>
              <a:gd name="connsiteY30" fmla="*/ 0 h 744820"/>
              <a:gd name="connsiteX31" fmla="*/ 26600 w 608495"/>
              <a:gd name="connsiteY31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42484 w 608495"/>
              <a:gd name="connsiteY23" fmla="*/ 295933 h 744820"/>
              <a:gd name="connsiteX24" fmla="*/ 282631 w 608495"/>
              <a:gd name="connsiteY24" fmla="*/ 252707 h 744820"/>
              <a:gd name="connsiteX25" fmla="*/ 232756 w 608495"/>
              <a:gd name="connsiteY25" fmla="*/ 292608 h 744820"/>
              <a:gd name="connsiteX26" fmla="*/ 202830 w 608495"/>
              <a:gd name="connsiteY26" fmla="*/ 269332 h 744820"/>
              <a:gd name="connsiteX27" fmla="*/ 212805 w 608495"/>
              <a:gd name="connsiteY27" fmla="*/ 202830 h 744820"/>
              <a:gd name="connsiteX28" fmla="*/ 149629 w 608495"/>
              <a:gd name="connsiteY28" fmla="*/ 226106 h 744820"/>
              <a:gd name="connsiteX29" fmla="*/ 142978 w 608495"/>
              <a:gd name="connsiteY29" fmla="*/ 329184 h 744820"/>
              <a:gd name="connsiteX30" fmla="*/ 116378 w 608495"/>
              <a:gd name="connsiteY30" fmla="*/ 302583 h 744820"/>
              <a:gd name="connsiteX31" fmla="*/ 76477 w 608495"/>
              <a:gd name="connsiteY31" fmla="*/ 0 h 744820"/>
              <a:gd name="connsiteX32" fmla="*/ 26600 w 608495"/>
              <a:gd name="connsiteY32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05908 w 608495"/>
              <a:gd name="connsiteY23" fmla="*/ 292608 h 744820"/>
              <a:gd name="connsiteX24" fmla="*/ 282631 w 608495"/>
              <a:gd name="connsiteY24" fmla="*/ 252707 h 744820"/>
              <a:gd name="connsiteX25" fmla="*/ 232756 w 608495"/>
              <a:gd name="connsiteY25" fmla="*/ 292608 h 744820"/>
              <a:gd name="connsiteX26" fmla="*/ 202830 w 608495"/>
              <a:gd name="connsiteY26" fmla="*/ 269332 h 744820"/>
              <a:gd name="connsiteX27" fmla="*/ 212805 w 608495"/>
              <a:gd name="connsiteY27" fmla="*/ 202830 h 744820"/>
              <a:gd name="connsiteX28" fmla="*/ 149629 w 608495"/>
              <a:gd name="connsiteY28" fmla="*/ 226106 h 744820"/>
              <a:gd name="connsiteX29" fmla="*/ 142978 w 608495"/>
              <a:gd name="connsiteY29" fmla="*/ 329184 h 744820"/>
              <a:gd name="connsiteX30" fmla="*/ 116378 w 608495"/>
              <a:gd name="connsiteY30" fmla="*/ 302583 h 744820"/>
              <a:gd name="connsiteX31" fmla="*/ 76477 w 608495"/>
              <a:gd name="connsiteY31" fmla="*/ 0 h 744820"/>
              <a:gd name="connsiteX32" fmla="*/ 26600 w 608495"/>
              <a:gd name="connsiteY32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69085 w 608495"/>
              <a:gd name="connsiteY23" fmla="*/ 329184 h 744820"/>
              <a:gd name="connsiteX24" fmla="*/ 305908 w 608495"/>
              <a:gd name="connsiteY24" fmla="*/ 292608 h 744820"/>
              <a:gd name="connsiteX25" fmla="*/ 282631 w 608495"/>
              <a:gd name="connsiteY25" fmla="*/ 252707 h 744820"/>
              <a:gd name="connsiteX26" fmla="*/ 232756 w 608495"/>
              <a:gd name="connsiteY26" fmla="*/ 292608 h 744820"/>
              <a:gd name="connsiteX27" fmla="*/ 202830 w 608495"/>
              <a:gd name="connsiteY27" fmla="*/ 269332 h 744820"/>
              <a:gd name="connsiteX28" fmla="*/ 212805 w 608495"/>
              <a:gd name="connsiteY28" fmla="*/ 202830 h 744820"/>
              <a:gd name="connsiteX29" fmla="*/ 149629 w 608495"/>
              <a:gd name="connsiteY29" fmla="*/ 226106 h 744820"/>
              <a:gd name="connsiteX30" fmla="*/ 142978 w 608495"/>
              <a:gd name="connsiteY30" fmla="*/ 329184 h 744820"/>
              <a:gd name="connsiteX31" fmla="*/ 116378 w 608495"/>
              <a:gd name="connsiteY31" fmla="*/ 302583 h 744820"/>
              <a:gd name="connsiteX32" fmla="*/ 76477 w 608495"/>
              <a:gd name="connsiteY32" fmla="*/ 0 h 744820"/>
              <a:gd name="connsiteX33" fmla="*/ 26600 w 608495"/>
              <a:gd name="connsiteY33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49134 w 608495"/>
              <a:gd name="connsiteY23" fmla="*/ 212806 h 744820"/>
              <a:gd name="connsiteX24" fmla="*/ 305908 w 608495"/>
              <a:gd name="connsiteY24" fmla="*/ 292608 h 744820"/>
              <a:gd name="connsiteX25" fmla="*/ 282631 w 608495"/>
              <a:gd name="connsiteY25" fmla="*/ 252707 h 744820"/>
              <a:gd name="connsiteX26" fmla="*/ 232756 w 608495"/>
              <a:gd name="connsiteY26" fmla="*/ 292608 h 744820"/>
              <a:gd name="connsiteX27" fmla="*/ 202830 w 608495"/>
              <a:gd name="connsiteY27" fmla="*/ 269332 h 744820"/>
              <a:gd name="connsiteX28" fmla="*/ 212805 w 608495"/>
              <a:gd name="connsiteY28" fmla="*/ 202830 h 744820"/>
              <a:gd name="connsiteX29" fmla="*/ 149629 w 608495"/>
              <a:gd name="connsiteY29" fmla="*/ 226106 h 744820"/>
              <a:gd name="connsiteX30" fmla="*/ 142978 w 608495"/>
              <a:gd name="connsiteY30" fmla="*/ 329184 h 744820"/>
              <a:gd name="connsiteX31" fmla="*/ 116378 w 608495"/>
              <a:gd name="connsiteY31" fmla="*/ 302583 h 744820"/>
              <a:gd name="connsiteX32" fmla="*/ 76477 w 608495"/>
              <a:gd name="connsiteY32" fmla="*/ 0 h 744820"/>
              <a:gd name="connsiteX33" fmla="*/ 26600 w 608495"/>
              <a:gd name="connsiteY33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02336 w 608495"/>
              <a:gd name="connsiteY23" fmla="*/ 262682 h 744820"/>
              <a:gd name="connsiteX24" fmla="*/ 349134 w 608495"/>
              <a:gd name="connsiteY24" fmla="*/ 212806 h 744820"/>
              <a:gd name="connsiteX25" fmla="*/ 305908 w 608495"/>
              <a:gd name="connsiteY25" fmla="*/ 292608 h 744820"/>
              <a:gd name="connsiteX26" fmla="*/ 282631 w 608495"/>
              <a:gd name="connsiteY26" fmla="*/ 252707 h 744820"/>
              <a:gd name="connsiteX27" fmla="*/ 232756 w 608495"/>
              <a:gd name="connsiteY27" fmla="*/ 292608 h 744820"/>
              <a:gd name="connsiteX28" fmla="*/ 202830 w 608495"/>
              <a:gd name="connsiteY28" fmla="*/ 269332 h 744820"/>
              <a:gd name="connsiteX29" fmla="*/ 212805 w 608495"/>
              <a:gd name="connsiteY29" fmla="*/ 202830 h 744820"/>
              <a:gd name="connsiteX30" fmla="*/ 149629 w 608495"/>
              <a:gd name="connsiteY30" fmla="*/ 226106 h 744820"/>
              <a:gd name="connsiteX31" fmla="*/ 142978 w 608495"/>
              <a:gd name="connsiteY31" fmla="*/ 329184 h 744820"/>
              <a:gd name="connsiteX32" fmla="*/ 116378 w 608495"/>
              <a:gd name="connsiteY32" fmla="*/ 302583 h 744820"/>
              <a:gd name="connsiteX33" fmla="*/ 76477 w 608495"/>
              <a:gd name="connsiteY33" fmla="*/ 0 h 744820"/>
              <a:gd name="connsiteX34" fmla="*/ 26600 w 608495"/>
              <a:gd name="connsiteY3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55538 w 608495"/>
              <a:gd name="connsiteY23" fmla="*/ 179555 h 744820"/>
              <a:gd name="connsiteX24" fmla="*/ 349134 w 608495"/>
              <a:gd name="connsiteY24" fmla="*/ 212806 h 744820"/>
              <a:gd name="connsiteX25" fmla="*/ 305908 w 608495"/>
              <a:gd name="connsiteY25" fmla="*/ 292608 h 744820"/>
              <a:gd name="connsiteX26" fmla="*/ 282631 w 608495"/>
              <a:gd name="connsiteY26" fmla="*/ 252707 h 744820"/>
              <a:gd name="connsiteX27" fmla="*/ 232756 w 608495"/>
              <a:gd name="connsiteY27" fmla="*/ 292608 h 744820"/>
              <a:gd name="connsiteX28" fmla="*/ 202830 w 608495"/>
              <a:gd name="connsiteY28" fmla="*/ 269332 h 744820"/>
              <a:gd name="connsiteX29" fmla="*/ 212805 w 608495"/>
              <a:gd name="connsiteY29" fmla="*/ 202830 h 744820"/>
              <a:gd name="connsiteX30" fmla="*/ 149629 w 608495"/>
              <a:gd name="connsiteY30" fmla="*/ 226106 h 744820"/>
              <a:gd name="connsiteX31" fmla="*/ 142978 w 608495"/>
              <a:gd name="connsiteY31" fmla="*/ 329184 h 744820"/>
              <a:gd name="connsiteX32" fmla="*/ 116378 w 608495"/>
              <a:gd name="connsiteY32" fmla="*/ 302583 h 744820"/>
              <a:gd name="connsiteX33" fmla="*/ 76477 w 608495"/>
              <a:gd name="connsiteY33" fmla="*/ 0 h 744820"/>
              <a:gd name="connsiteX34" fmla="*/ 26600 w 608495"/>
              <a:gd name="connsiteY3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88788 w 608495"/>
              <a:gd name="connsiteY23" fmla="*/ 236081 h 744820"/>
              <a:gd name="connsiteX24" fmla="*/ 455538 w 608495"/>
              <a:gd name="connsiteY24" fmla="*/ 179555 h 744820"/>
              <a:gd name="connsiteX25" fmla="*/ 349134 w 608495"/>
              <a:gd name="connsiteY25" fmla="*/ 212806 h 744820"/>
              <a:gd name="connsiteX26" fmla="*/ 305908 w 608495"/>
              <a:gd name="connsiteY26" fmla="*/ 292608 h 744820"/>
              <a:gd name="connsiteX27" fmla="*/ 282631 w 608495"/>
              <a:gd name="connsiteY27" fmla="*/ 252707 h 744820"/>
              <a:gd name="connsiteX28" fmla="*/ 232756 w 608495"/>
              <a:gd name="connsiteY28" fmla="*/ 292608 h 744820"/>
              <a:gd name="connsiteX29" fmla="*/ 202830 w 608495"/>
              <a:gd name="connsiteY29" fmla="*/ 269332 h 744820"/>
              <a:gd name="connsiteX30" fmla="*/ 212805 w 608495"/>
              <a:gd name="connsiteY30" fmla="*/ 202830 h 744820"/>
              <a:gd name="connsiteX31" fmla="*/ 149629 w 608495"/>
              <a:gd name="connsiteY31" fmla="*/ 226106 h 744820"/>
              <a:gd name="connsiteX32" fmla="*/ 142978 w 608495"/>
              <a:gd name="connsiteY32" fmla="*/ 329184 h 744820"/>
              <a:gd name="connsiteX33" fmla="*/ 116378 w 608495"/>
              <a:gd name="connsiteY33" fmla="*/ 302583 h 744820"/>
              <a:gd name="connsiteX34" fmla="*/ 76477 w 608495"/>
              <a:gd name="connsiteY34" fmla="*/ 0 h 744820"/>
              <a:gd name="connsiteX35" fmla="*/ 26600 w 608495"/>
              <a:gd name="connsiteY3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48887 w 608495"/>
              <a:gd name="connsiteY23" fmla="*/ 259357 h 744820"/>
              <a:gd name="connsiteX24" fmla="*/ 455538 w 608495"/>
              <a:gd name="connsiteY24" fmla="*/ 179555 h 744820"/>
              <a:gd name="connsiteX25" fmla="*/ 349134 w 608495"/>
              <a:gd name="connsiteY25" fmla="*/ 212806 h 744820"/>
              <a:gd name="connsiteX26" fmla="*/ 305908 w 608495"/>
              <a:gd name="connsiteY26" fmla="*/ 292608 h 744820"/>
              <a:gd name="connsiteX27" fmla="*/ 282631 w 608495"/>
              <a:gd name="connsiteY27" fmla="*/ 252707 h 744820"/>
              <a:gd name="connsiteX28" fmla="*/ 232756 w 608495"/>
              <a:gd name="connsiteY28" fmla="*/ 292608 h 744820"/>
              <a:gd name="connsiteX29" fmla="*/ 202830 w 608495"/>
              <a:gd name="connsiteY29" fmla="*/ 269332 h 744820"/>
              <a:gd name="connsiteX30" fmla="*/ 212805 w 608495"/>
              <a:gd name="connsiteY30" fmla="*/ 202830 h 744820"/>
              <a:gd name="connsiteX31" fmla="*/ 149629 w 608495"/>
              <a:gd name="connsiteY31" fmla="*/ 226106 h 744820"/>
              <a:gd name="connsiteX32" fmla="*/ 142978 w 608495"/>
              <a:gd name="connsiteY32" fmla="*/ 329184 h 744820"/>
              <a:gd name="connsiteX33" fmla="*/ 116378 w 608495"/>
              <a:gd name="connsiteY33" fmla="*/ 302583 h 744820"/>
              <a:gd name="connsiteX34" fmla="*/ 76477 w 608495"/>
              <a:gd name="connsiteY34" fmla="*/ 0 h 744820"/>
              <a:gd name="connsiteX35" fmla="*/ 26600 w 608495"/>
              <a:gd name="connsiteY3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72162 w 608495"/>
              <a:gd name="connsiteY23" fmla="*/ 295933 h 744820"/>
              <a:gd name="connsiteX24" fmla="*/ 448887 w 608495"/>
              <a:gd name="connsiteY24" fmla="*/ 259357 h 744820"/>
              <a:gd name="connsiteX25" fmla="*/ 455538 w 608495"/>
              <a:gd name="connsiteY25" fmla="*/ 179555 h 744820"/>
              <a:gd name="connsiteX26" fmla="*/ 349134 w 608495"/>
              <a:gd name="connsiteY26" fmla="*/ 212806 h 744820"/>
              <a:gd name="connsiteX27" fmla="*/ 305908 w 608495"/>
              <a:gd name="connsiteY27" fmla="*/ 292608 h 744820"/>
              <a:gd name="connsiteX28" fmla="*/ 282631 w 608495"/>
              <a:gd name="connsiteY28" fmla="*/ 252707 h 744820"/>
              <a:gd name="connsiteX29" fmla="*/ 232756 w 608495"/>
              <a:gd name="connsiteY29" fmla="*/ 292608 h 744820"/>
              <a:gd name="connsiteX30" fmla="*/ 202830 w 608495"/>
              <a:gd name="connsiteY30" fmla="*/ 269332 h 744820"/>
              <a:gd name="connsiteX31" fmla="*/ 212805 w 608495"/>
              <a:gd name="connsiteY31" fmla="*/ 202830 h 744820"/>
              <a:gd name="connsiteX32" fmla="*/ 149629 w 608495"/>
              <a:gd name="connsiteY32" fmla="*/ 226106 h 744820"/>
              <a:gd name="connsiteX33" fmla="*/ 142978 w 608495"/>
              <a:gd name="connsiteY33" fmla="*/ 329184 h 744820"/>
              <a:gd name="connsiteX34" fmla="*/ 116378 w 608495"/>
              <a:gd name="connsiteY34" fmla="*/ 302583 h 744820"/>
              <a:gd name="connsiteX35" fmla="*/ 76477 w 608495"/>
              <a:gd name="connsiteY35" fmla="*/ 0 h 744820"/>
              <a:gd name="connsiteX36" fmla="*/ 26600 w 608495"/>
              <a:gd name="connsiteY3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505413 w 608495"/>
              <a:gd name="connsiteY23" fmla="*/ 285958 h 744820"/>
              <a:gd name="connsiteX24" fmla="*/ 472162 w 608495"/>
              <a:gd name="connsiteY24" fmla="*/ 295933 h 744820"/>
              <a:gd name="connsiteX25" fmla="*/ 448887 w 608495"/>
              <a:gd name="connsiteY25" fmla="*/ 259357 h 744820"/>
              <a:gd name="connsiteX26" fmla="*/ 455538 w 608495"/>
              <a:gd name="connsiteY26" fmla="*/ 179555 h 744820"/>
              <a:gd name="connsiteX27" fmla="*/ 349134 w 608495"/>
              <a:gd name="connsiteY27" fmla="*/ 212806 h 744820"/>
              <a:gd name="connsiteX28" fmla="*/ 305908 w 608495"/>
              <a:gd name="connsiteY28" fmla="*/ 292608 h 744820"/>
              <a:gd name="connsiteX29" fmla="*/ 282631 w 608495"/>
              <a:gd name="connsiteY29" fmla="*/ 252707 h 744820"/>
              <a:gd name="connsiteX30" fmla="*/ 232756 w 608495"/>
              <a:gd name="connsiteY30" fmla="*/ 292608 h 744820"/>
              <a:gd name="connsiteX31" fmla="*/ 202830 w 608495"/>
              <a:gd name="connsiteY31" fmla="*/ 269332 h 744820"/>
              <a:gd name="connsiteX32" fmla="*/ 212805 w 608495"/>
              <a:gd name="connsiteY32" fmla="*/ 202830 h 744820"/>
              <a:gd name="connsiteX33" fmla="*/ 149629 w 608495"/>
              <a:gd name="connsiteY33" fmla="*/ 226106 h 744820"/>
              <a:gd name="connsiteX34" fmla="*/ 142978 w 608495"/>
              <a:gd name="connsiteY34" fmla="*/ 329184 h 744820"/>
              <a:gd name="connsiteX35" fmla="*/ 116378 w 608495"/>
              <a:gd name="connsiteY35" fmla="*/ 302583 h 744820"/>
              <a:gd name="connsiteX36" fmla="*/ 76477 w 608495"/>
              <a:gd name="connsiteY36" fmla="*/ 0 h 744820"/>
              <a:gd name="connsiteX37" fmla="*/ 26600 w 608495"/>
              <a:gd name="connsiteY37" fmla="*/ 33251 h 744820"/>
              <a:gd name="connsiteX0" fmla="*/ 26600 w 608631"/>
              <a:gd name="connsiteY0" fmla="*/ 33251 h 744820"/>
              <a:gd name="connsiteX1" fmla="*/ 0 w 608631"/>
              <a:gd name="connsiteY1" fmla="*/ 113053 h 744820"/>
              <a:gd name="connsiteX2" fmla="*/ 43226 w 608631"/>
              <a:gd name="connsiteY2" fmla="*/ 462188 h 744820"/>
              <a:gd name="connsiteX3" fmla="*/ 69826 w 608631"/>
              <a:gd name="connsiteY3" fmla="*/ 472163 h 744820"/>
              <a:gd name="connsiteX4" fmla="*/ 59851 w 608631"/>
              <a:gd name="connsiteY4" fmla="*/ 571916 h 744820"/>
              <a:gd name="connsiteX5" fmla="*/ 23275 w 608631"/>
              <a:gd name="connsiteY5" fmla="*/ 615142 h 744820"/>
              <a:gd name="connsiteX6" fmla="*/ 96427 w 608631"/>
              <a:gd name="connsiteY6" fmla="*/ 588541 h 744820"/>
              <a:gd name="connsiteX7" fmla="*/ 79802 w 608631"/>
              <a:gd name="connsiteY7" fmla="*/ 684969 h 744820"/>
              <a:gd name="connsiteX8" fmla="*/ 59851 w 608631"/>
              <a:gd name="connsiteY8" fmla="*/ 708244 h 744820"/>
              <a:gd name="connsiteX9" fmla="*/ 109728 w 608631"/>
              <a:gd name="connsiteY9" fmla="*/ 744820 h 744820"/>
              <a:gd name="connsiteX10" fmla="*/ 312558 w 608631"/>
              <a:gd name="connsiteY10" fmla="*/ 618467 h 744820"/>
              <a:gd name="connsiteX11" fmla="*/ 389035 w 608631"/>
              <a:gd name="connsiteY11" fmla="*/ 515389 h 744820"/>
              <a:gd name="connsiteX12" fmla="*/ 422286 w 608631"/>
              <a:gd name="connsiteY12" fmla="*/ 558615 h 744820"/>
              <a:gd name="connsiteX13" fmla="*/ 452212 w 608631"/>
              <a:gd name="connsiteY13" fmla="*/ 535340 h 744820"/>
              <a:gd name="connsiteX14" fmla="*/ 448887 w 608631"/>
              <a:gd name="connsiteY14" fmla="*/ 498764 h 744820"/>
              <a:gd name="connsiteX15" fmla="*/ 505413 w 608631"/>
              <a:gd name="connsiteY15" fmla="*/ 488788 h 744820"/>
              <a:gd name="connsiteX16" fmla="*/ 458862 w 608631"/>
              <a:gd name="connsiteY16" fmla="*/ 628442 h 744820"/>
              <a:gd name="connsiteX17" fmla="*/ 468837 w 608631"/>
              <a:gd name="connsiteY17" fmla="*/ 638417 h 744820"/>
              <a:gd name="connsiteX18" fmla="*/ 528689 w 608631"/>
              <a:gd name="connsiteY18" fmla="*/ 585216 h 744820"/>
              <a:gd name="connsiteX19" fmla="*/ 525364 w 608631"/>
              <a:gd name="connsiteY19" fmla="*/ 508739 h 744820"/>
              <a:gd name="connsiteX20" fmla="*/ 551965 w 608631"/>
              <a:gd name="connsiteY20" fmla="*/ 462188 h 744820"/>
              <a:gd name="connsiteX21" fmla="*/ 538664 w 608631"/>
              <a:gd name="connsiteY21" fmla="*/ 402336 h 744820"/>
              <a:gd name="connsiteX22" fmla="*/ 608491 w 608631"/>
              <a:gd name="connsiteY22" fmla="*/ 452212 h 744820"/>
              <a:gd name="connsiteX23" fmla="*/ 555290 w 608631"/>
              <a:gd name="connsiteY23" fmla="*/ 375735 h 744820"/>
              <a:gd name="connsiteX24" fmla="*/ 505413 w 608631"/>
              <a:gd name="connsiteY24" fmla="*/ 285958 h 744820"/>
              <a:gd name="connsiteX25" fmla="*/ 472162 w 608631"/>
              <a:gd name="connsiteY25" fmla="*/ 295933 h 744820"/>
              <a:gd name="connsiteX26" fmla="*/ 448887 w 608631"/>
              <a:gd name="connsiteY26" fmla="*/ 259357 h 744820"/>
              <a:gd name="connsiteX27" fmla="*/ 455538 w 608631"/>
              <a:gd name="connsiteY27" fmla="*/ 179555 h 744820"/>
              <a:gd name="connsiteX28" fmla="*/ 349134 w 608631"/>
              <a:gd name="connsiteY28" fmla="*/ 212806 h 744820"/>
              <a:gd name="connsiteX29" fmla="*/ 305908 w 608631"/>
              <a:gd name="connsiteY29" fmla="*/ 292608 h 744820"/>
              <a:gd name="connsiteX30" fmla="*/ 282631 w 608631"/>
              <a:gd name="connsiteY30" fmla="*/ 252707 h 744820"/>
              <a:gd name="connsiteX31" fmla="*/ 232756 w 608631"/>
              <a:gd name="connsiteY31" fmla="*/ 292608 h 744820"/>
              <a:gd name="connsiteX32" fmla="*/ 202830 w 608631"/>
              <a:gd name="connsiteY32" fmla="*/ 269332 h 744820"/>
              <a:gd name="connsiteX33" fmla="*/ 212805 w 608631"/>
              <a:gd name="connsiteY33" fmla="*/ 202830 h 744820"/>
              <a:gd name="connsiteX34" fmla="*/ 149629 w 608631"/>
              <a:gd name="connsiteY34" fmla="*/ 226106 h 744820"/>
              <a:gd name="connsiteX35" fmla="*/ 142978 w 608631"/>
              <a:gd name="connsiteY35" fmla="*/ 329184 h 744820"/>
              <a:gd name="connsiteX36" fmla="*/ 116378 w 608631"/>
              <a:gd name="connsiteY36" fmla="*/ 302583 h 744820"/>
              <a:gd name="connsiteX37" fmla="*/ 76477 w 608631"/>
              <a:gd name="connsiteY37" fmla="*/ 0 h 744820"/>
              <a:gd name="connsiteX38" fmla="*/ 26600 w 608631"/>
              <a:gd name="connsiteY38" fmla="*/ 33251 h 744820"/>
              <a:gd name="connsiteX0" fmla="*/ 26600 w 608659"/>
              <a:gd name="connsiteY0" fmla="*/ 33251 h 744820"/>
              <a:gd name="connsiteX1" fmla="*/ 0 w 608659"/>
              <a:gd name="connsiteY1" fmla="*/ 113053 h 744820"/>
              <a:gd name="connsiteX2" fmla="*/ 43226 w 608659"/>
              <a:gd name="connsiteY2" fmla="*/ 462188 h 744820"/>
              <a:gd name="connsiteX3" fmla="*/ 69826 w 608659"/>
              <a:gd name="connsiteY3" fmla="*/ 472163 h 744820"/>
              <a:gd name="connsiteX4" fmla="*/ 59851 w 608659"/>
              <a:gd name="connsiteY4" fmla="*/ 571916 h 744820"/>
              <a:gd name="connsiteX5" fmla="*/ 23275 w 608659"/>
              <a:gd name="connsiteY5" fmla="*/ 615142 h 744820"/>
              <a:gd name="connsiteX6" fmla="*/ 96427 w 608659"/>
              <a:gd name="connsiteY6" fmla="*/ 588541 h 744820"/>
              <a:gd name="connsiteX7" fmla="*/ 79802 w 608659"/>
              <a:gd name="connsiteY7" fmla="*/ 684969 h 744820"/>
              <a:gd name="connsiteX8" fmla="*/ 59851 w 608659"/>
              <a:gd name="connsiteY8" fmla="*/ 708244 h 744820"/>
              <a:gd name="connsiteX9" fmla="*/ 109728 w 608659"/>
              <a:gd name="connsiteY9" fmla="*/ 744820 h 744820"/>
              <a:gd name="connsiteX10" fmla="*/ 312558 w 608659"/>
              <a:gd name="connsiteY10" fmla="*/ 618467 h 744820"/>
              <a:gd name="connsiteX11" fmla="*/ 389035 w 608659"/>
              <a:gd name="connsiteY11" fmla="*/ 515389 h 744820"/>
              <a:gd name="connsiteX12" fmla="*/ 422286 w 608659"/>
              <a:gd name="connsiteY12" fmla="*/ 558615 h 744820"/>
              <a:gd name="connsiteX13" fmla="*/ 452212 w 608659"/>
              <a:gd name="connsiteY13" fmla="*/ 535340 h 744820"/>
              <a:gd name="connsiteX14" fmla="*/ 448887 w 608659"/>
              <a:gd name="connsiteY14" fmla="*/ 498764 h 744820"/>
              <a:gd name="connsiteX15" fmla="*/ 505413 w 608659"/>
              <a:gd name="connsiteY15" fmla="*/ 488788 h 744820"/>
              <a:gd name="connsiteX16" fmla="*/ 458862 w 608659"/>
              <a:gd name="connsiteY16" fmla="*/ 628442 h 744820"/>
              <a:gd name="connsiteX17" fmla="*/ 468837 w 608659"/>
              <a:gd name="connsiteY17" fmla="*/ 638417 h 744820"/>
              <a:gd name="connsiteX18" fmla="*/ 528689 w 608659"/>
              <a:gd name="connsiteY18" fmla="*/ 585216 h 744820"/>
              <a:gd name="connsiteX19" fmla="*/ 525364 w 608659"/>
              <a:gd name="connsiteY19" fmla="*/ 508739 h 744820"/>
              <a:gd name="connsiteX20" fmla="*/ 551965 w 608659"/>
              <a:gd name="connsiteY20" fmla="*/ 462188 h 744820"/>
              <a:gd name="connsiteX21" fmla="*/ 538664 w 608659"/>
              <a:gd name="connsiteY21" fmla="*/ 402336 h 744820"/>
              <a:gd name="connsiteX22" fmla="*/ 608491 w 608659"/>
              <a:gd name="connsiteY22" fmla="*/ 452212 h 744820"/>
              <a:gd name="connsiteX23" fmla="*/ 561940 w 608659"/>
              <a:gd name="connsiteY23" fmla="*/ 242731 h 744820"/>
              <a:gd name="connsiteX24" fmla="*/ 505413 w 608659"/>
              <a:gd name="connsiteY24" fmla="*/ 285958 h 744820"/>
              <a:gd name="connsiteX25" fmla="*/ 472162 w 608659"/>
              <a:gd name="connsiteY25" fmla="*/ 295933 h 744820"/>
              <a:gd name="connsiteX26" fmla="*/ 448887 w 608659"/>
              <a:gd name="connsiteY26" fmla="*/ 259357 h 744820"/>
              <a:gd name="connsiteX27" fmla="*/ 455538 w 608659"/>
              <a:gd name="connsiteY27" fmla="*/ 179555 h 744820"/>
              <a:gd name="connsiteX28" fmla="*/ 349134 w 608659"/>
              <a:gd name="connsiteY28" fmla="*/ 212806 h 744820"/>
              <a:gd name="connsiteX29" fmla="*/ 305908 w 608659"/>
              <a:gd name="connsiteY29" fmla="*/ 292608 h 744820"/>
              <a:gd name="connsiteX30" fmla="*/ 282631 w 608659"/>
              <a:gd name="connsiteY30" fmla="*/ 252707 h 744820"/>
              <a:gd name="connsiteX31" fmla="*/ 232756 w 608659"/>
              <a:gd name="connsiteY31" fmla="*/ 292608 h 744820"/>
              <a:gd name="connsiteX32" fmla="*/ 202830 w 608659"/>
              <a:gd name="connsiteY32" fmla="*/ 269332 h 744820"/>
              <a:gd name="connsiteX33" fmla="*/ 212805 w 608659"/>
              <a:gd name="connsiteY33" fmla="*/ 202830 h 744820"/>
              <a:gd name="connsiteX34" fmla="*/ 149629 w 608659"/>
              <a:gd name="connsiteY34" fmla="*/ 226106 h 744820"/>
              <a:gd name="connsiteX35" fmla="*/ 142978 w 608659"/>
              <a:gd name="connsiteY35" fmla="*/ 329184 h 744820"/>
              <a:gd name="connsiteX36" fmla="*/ 116378 w 608659"/>
              <a:gd name="connsiteY36" fmla="*/ 302583 h 744820"/>
              <a:gd name="connsiteX37" fmla="*/ 76477 w 608659"/>
              <a:gd name="connsiteY37" fmla="*/ 0 h 744820"/>
              <a:gd name="connsiteX38" fmla="*/ 26600 w 608659"/>
              <a:gd name="connsiteY38" fmla="*/ 33251 h 744820"/>
              <a:gd name="connsiteX0" fmla="*/ 26600 w 651792"/>
              <a:gd name="connsiteY0" fmla="*/ 33251 h 744820"/>
              <a:gd name="connsiteX1" fmla="*/ 0 w 651792"/>
              <a:gd name="connsiteY1" fmla="*/ 113053 h 744820"/>
              <a:gd name="connsiteX2" fmla="*/ 43226 w 651792"/>
              <a:gd name="connsiteY2" fmla="*/ 462188 h 744820"/>
              <a:gd name="connsiteX3" fmla="*/ 69826 w 651792"/>
              <a:gd name="connsiteY3" fmla="*/ 472163 h 744820"/>
              <a:gd name="connsiteX4" fmla="*/ 59851 w 651792"/>
              <a:gd name="connsiteY4" fmla="*/ 571916 h 744820"/>
              <a:gd name="connsiteX5" fmla="*/ 23275 w 651792"/>
              <a:gd name="connsiteY5" fmla="*/ 615142 h 744820"/>
              <a:gd name="connsiteX6" fmla="*/ 96427 w 651792"/>
              <a:gd name="connsiteY6" fmla="*/ 588541 h 744820"/>
              <a:gd name="connsiteX7" fmla="*/ 79802 w 651792"/>
              <a:gd name="connsiteY7" fmla="*/ 684969 h 744820"/>
              <a:gd name="connsiteX8" fmla="*/ 59851 w 651792"/>
              <a:gd name="connsiteY8" fmla="*/ 708244 h 744820"/>
              <a:gd name="connsiteX9" fmla="*/ 109728 w 651792"/>
              <a:gd name="connsiteY9" fmla="*/ 744820 h 744820"/>
              <a:gd name="connsiteX10" fmla="*/ 312558 w 651792"/>
              <a:gd name="connsiteY10" fmla="*/ 618467 h 744820"/>
              <a:gd name="connsiteX11" fmla="*/ 389035 w 651792"/>
              <a:gd name="connsiteY11" fmla="*/ 515389 h 744820"/>
              <a:gd name="connsiteX12" fmla="*/ 422286 w 651792"/>
              <a:gd name="connsiteY12" fmla="*/ 558615 h 744820"/>
              <a:gd name="connsiteX13" fmla="*/ 452212 w 651792"/>
              <a:gd name="connsiteY13" fmla="*/ 535340 h 744820"/>
              <a:gd name="connsiteX14" fmla="*/ 448887 w 651792"/>
              <a:gd name="connsiteY14" fmla="*/ 498764 h 744820"/>
              <a:gd name="connsiteX15" fmla="*/ 505413 w 651792"/>
              <a:gd name="connsiteY15" fmla="*/ 488788 h 744820"/>
              <a:gd name="connsiteX16" fmla="*/ 458862 w 651792"/>
              <a:gd name="connsiteY16" fmla="*/ 628442 h 744820"/>
              <a:gd name="connsiteX17" fmla="*/ 468837 w 651792"/>
              <a:gd name="connsiteY17" fmla="*/ 638417 h 744820"/>
              <a:gd name="connsiteX18" fmla="*/ 528689 w 651792"/>
              <a:gd name="connsiteY18" fmla="*/ 585216 h 744820"/>
              <a:gd name="connsiteX19" fmla="*/ 525364 w 651792"/>
              <a:gd name="connsiteY19" fmla="*/ 508739 h 744820"/>
              <a:gd name="connsiteX20" fmla="*/ 551965 w 651792"/>
              <a:gd name="connsiteY20" fmla="*/ 462188 h 744820"/>
              <a:gd name="connsiteX21" fmla="*/ 538664 w 651792"/>
              <a:gd name="connsiteY21" fmla="*/ 402336 h 744820"/>
              <a:gd name="connsiteX22" fmla="*/ 651718 w 651792"/>
              <a:gd name="connsiteY22" fmla="*/ 532014 h 744820"/>
              <a:gd name="connsiteX23" fmla="*/ 561940 w 651792"/>
              <a:gd name="connsiteY23" fmla="*/ 242731 h 744820"/>
              <a:gd name="connsiteX24" fmla="*/ 505413 w 651792"/>
              <a:gd name="connsiteY24" fmla="*/ 285958 h 744820"/>
              <a:gd name="connsiteX25" fmla="*/ 472162 w 651792"/>
              <a:gd name="connsiteY25" fmla="*/ 295933 h 744820"/>
              <a:gd name="connsiteX26" fmla="*/ 448887 w 651792"/>
              <a:gd name="connsiteY26" fmla="*/ 259357 h 744820"/>
              <a:gd name="connsiteX27" fmla="*/ 455538 w 651792"/>
              <a:gd name="connsiteY27" fmla="*/ 179555 h 744820"/>
              <a:gd name="connsiteX28" fmla="*/ 349134 w 651792"/>
              <a:gd name="connsiteY28" fmla="*/ 212806 h 744820"/>
              <a:gd name="connsiteX29" fmla="*/ 305908 w 651792"/>
              <a:gd name="connsiteY29" fmla="*/ 292608 h 744820"/>
              <a:gd name="connsiteX30" fmla="*/ 282631 w 651792"/>
              <a:gd name="connsiteY30" fmla="*/ 252707 h 744820"/>
              <a:gd name="connsiteX31" fmla="*/ 232756 w 651792"/>
              <a:gd name="connsiteY31" fmla="*/ 292608 h 744820"/>
              <a:gd name="connsiteX32" fmla="*/ 202830 w 651792"/>
              <a:gd name="connsiteY32" fmla="*/ 269332 h 744820"/>
              <a:gd name="connsiteX33" fmla="*/ 212805 w 651792"/>
              <a:gd name="connsiteY33" fmla="*/ 202830 h 744820"/>
              <a:gd name="connsiteX34" fmla="*/ 149629 w 651792"/>
              <a:gd name="connsiteY34" fmla="*/ 226106 h 744820"/>
              <a:gd name="connsiteX35" fmla="*/ 142978 w 651792"/>
              <a:gd name="connsiteY35" fmla="*/ 329184 h 744820"/>
              <a:gd name="connsiteX36" fmla="*/ 116378 w 651792"/>
              <a:gd name="connsiteY36" fmla="*/ 302583 h 744820"/>
              <a:gd name="connsiteX37" fmla="*/ 76477 w 651792"/>
              <a:gd name="connsiteY37" fmla="*/ 0 h 744820"/>
              <a:gd name="connsiteX38" fmla="*/ 26600 w 651792"/>
              <a:gd name="connsiteY38" fmla="*/ 33251 h 744820"/>
              <a:gd name="connsiteX0" fmla="*/ 26600 w 651925"/>
              <a:gd name="connsiteY0" fmla="*/ 33251 h 744820"/>
              <a:gd name="connsiteX1" fmla="*/ 0 w 651925"/>
              <a:gd name="connsiteY1" fmla="*/ 113053 h 744820"/>
              <a:gd name="connsiteX2" fmla="*/ 43226 w 651925"/>
              <a:gd name="connsiteY2" fmla="*/ 462188 h 744820"/>
              <a:gd name="connsiteX3" fmla="*/ 69826 w 651925"/>
              <a:gd name="connsiteY3" fmla="*/ 472163 h 744820"/>
              <a:gd name="connsiteX4" fmla="*/ 59851 w 651925"/>
              <a:gd name="connsiteY4" fmla="*/ 571916 h 744820"/>
              <a:gd name="connsiteX5" fmla="*/ 23275 w 651925"/>
              <a:gd name="connsiteY5" fmla="*/ 615142 h 744820"/>
              <a:gd name="connsiteX6" fmla="*/ 96427 w 651925"/>
              <a:gd name="connsiteY6" fmla="*/ 588541 h 744820"/>
              <a:gd name="connsiteX7" fmla="*/ 79802 w 651925"/>
              <a:gd name="connsiteY7" fmla="*/ 684969 h 744820"/>
              <a:gd name="connsiteX8" fmla="*/ 59851 w 651925"/>
              <a:gd name="connsiteY8" fmla="*/ 708244 h 744820"/>
              <a:gd name="connsiteX9" fmla="*/ 109728 w 651925"/>
              <a:gd name="connsiteY9" fmla="*/ 744820 h 744820"/>
              <a:gd name="connsiteX10" fmla="*/ 312558 w 651925"/>
              <a:gd name="connsiteY10" fmla="*/ 618467 h 744820"/>
              <a:gd name="connsiteX11" fmla="*/ 389035 w 651925"/>
              <a:gd name="connsiteY11" fmla="*/ 515389 h 744820"/>
              <a:gd name="connsiteX12" fmla="*/ 422286 w 651925"/>
              <a:gd name="connsiteY12" fmla="*/ 558615 h 744820"/>
              <a:gd name="connsiteX13" fmla="*/ 452212 w 651925"/>
              <a:gd name="connsiteY13" fmla="*/ 535340 h 744820"/>
              <a:gd name="connsiteX14" fmla="*/ 448887 w 651925"/>
              <a:gd name="connsiteY14" fmla="*/ 498764 h 744820"/>
              <a:gd name="connsiteX15" fmla="*/ 505413 w 651925"/>
              <a:gd name="connsiteY15" fmla="*/ 488788 h 744820"/>
              <a:gd name="connsiteX16" fmla="*/ 458862 w 651925"/>
              <a:gd name="connsiteY16" fmla="*/ 628442 h 744820"/>
              <a:gd name="connsiteX17" fmla="*/ 468837 w 651925"/>
              <a:gd name="connsiteY17" fmla="*/ 638417 h 744820"/>
              <a:gd name="connsiteX18" fmla="*/ 528689 w 651925"/>
              <a:gd name="connsiteY18" fmla="*/ 585216 h 744820"/>
              <a:gd name="connsiteX19" fmla="*/ 525364 w 651925"/>
              <a:gd name="connsiteY19" fmla="*/ 508739 h 744820"/>
              <a:gd name="connsiteX20" fmla="*/ 551965 w 651925"/>
              <a:gd name="connsiteY20" fmla="*/ 462188 h 744820"/>
              <a:gd name="connsiteX21" fmla="*/ 538664 w 651925"/>
              <a:gd name="connsiteY21" fmla="*/ 402336 h 744820"/>
              <a:gd name="connsiteX22" fmla="*/ 585215 w 651925"/>
              <a:gd name="connsiteY22" fmla="*/ 455537 h 744820"/>
              <a:gd name="connsiteX23" fmla="*/ 651718 w 651925"/>
              <a:gd name="connsiteY23" fmla="*/ 532014 h 744820"/>
              <a:gd name="connsiteX24" fmla="*/ 561940 w 651925"/>
              <a:gd name="connsiteY24" fmla="*/ 242731 h 744820"/>
              <a:gd name="connsiteX25" fmla="*/ 505413 w 651925"/>
              <a:gd name="connsiteY25" fmla="*/ 285958 h 744820"/>
              <a:gd name="connsiteX26" fmla="*/ 472162 w 651925"/>
              <a:gd name="connsiteY26" fmla="*/ 295933 h 744820"/>
              <a:gd name="connsiteX27" fmla="*/ 448887 w 651925"/>
              <a:gd name="connsiteY27" fmla="*/ 259357 h 744820"/>
              <a:gd name="connsiteX28" fmla="*/ 455538 w 651925"/>
              <a:gd name="connsiteY28" fmla="*/ 179555 h 744820"/>
              <a:gd name="connsiteX29" fmla="*/ 349134 w 651925"/>
              <a:gd name="connsiteY29" fmla="*/ 212806 h 744820"/>
              <a:gd name="connsiteX30" fmla="*/ 305908 w 651925"/>
              <a:gd name="connsiteY30" fmla="*/ 292608 h 744820"/>
              <a:gd name="connsiteX31" fmla="*/ 282631 w 651925"/>
              <a:gd name="connsiteY31" fmla="*/ 252707 h 744820"/>
              <a:gd name="connsiteX32" fmla="*/ 232756 w 651925"/>
              <a:gd name="connsiteY32" fmla="*/ 292608 h 744820"/>
              <a:gd name="connsiteX33" fmla="*/ 202830 w 651925"/>
              <a:gd name="connsiteY33" fmla="*/ 269332 h 744820"/>
              <a:gd name="connsiteX34" fmla="*/ 212805 w 651925"/>
              <a:gd name="connsiteY34" fmla="*/ 202830 h 744820"/>
              <a:gd name="connsiteX35" fmla="*/ 149629 w 651925"/>
              <a:gd name="connsiteY35" fmla="*/ 226106 h 744820"/>
              <a:gd name="connsiteX36" fmla="*/ 142978 w 651925"/>
              <a:gd name="connsiteY36" fmla="*/ 329184 h 744820"/>
              <a:gd name="connsiteX37" fmla="*/ 116378 w 651925"/>
              <a:gd name="connsiteY37" fmla="*/ 302583 h 744820"/>
              <a:gd name="connsiteX38" fmla="*/ 76477 w 651925"/>
              <a:gd name="connsiteY38" fmla="*/ 0 h 744820"/>
              <a:gd name="connsiteX39" fmla="*/ 26600 w 651925"/>
              <a:gd name="connsiteY39" fmla="*/ 33251 h 744820"/>
              <a:gd name="connsiteX0" fmla="*/ 26600 w 652044"/>
              <a:gd name="connsiteY0" fmla="*/ 33251 h 744820"/>
              <a:gd name="connsiteX1" fmla="*/ 0 w 652044"/>
              <a:gd name="connsiteY1" fmla="*/ 113053 h 744820"/>
              <a:gd name="connsiteX2" fmla="*/ 43226 w 652044"/>
              <a:gd name="connsiteY2" fmla="*/ 462188 h 744820"/>
              <a:gd name="connsiteX3" fmla="*/ 69826 w 652044"/>
              <a:gd name="connsiteY3" fmla="*/ 472163 h 744820"/>
              <a:gd name="connsiteX4" fmla="*/ 59851 w 652044"/>
              <a:gd name="connsiteY4" fmla="*/ 571916 h 744820"/>
              <a:gd name="connsiteX5" fmla="*/ 23275 w 652044"/>
              <a:gd name="connsiteY5" fmla="*/ 615142 h 744820"/>
              <a:gd name="connsiteX6" fmla="*/ 96427 w 652044"/>
              <a:gd name="connsiteY6" fmla="*/ 588541 h 744820"/>
              <a:gd name="connsiteX7" fmla="*/ 79802 w 652044"/>
              <a:gd name="connsiteY7" fmla="*/ 684969 h 744820"/>
              <a:gd name="connsiteX8" fmla="*/ 59851 w 652044"/>
              <a:gd name="connsiteY8" fmla="*/ 708244 h 744820"/>
              <a:gd name="connsiteX9" fmla="*/ 109728 w 652044"/>
              <a:gd name="connsiteY9" fmla="*/ 744820 h 744820"/>
              <a:gd name="connsiteX10" fmla="*/ 312558 w 652044"/>
              <a:gd name="connsiteY10" fmla="*/ 618467 h 744820"/>
              <a:gd name="connsiteX11" fmla="*/ 389035 w 652044"/>
              <a:gd name="connsiteY11" fmla="*/ 515389 h 744820"/>
              <a:gd name="connsiteX12" fmla="*/ 422286 w 652044"/>
              <a:gd name="connsiteY12" fmla="*/ 558615 h 744820"/>
              <a:gd name="connsiteX13" fmla="*/ 452212 w 652044"/>
              <a:gd name="connsiteY13" fmla="*/ 535340 h 744820"/>
              <a:gd name="connsiteX14" fmla="*/ 448887 w 652044"/>
              <a:gd name="connsiteY14" fmla="*/ 498764 h 744820"/>
              <a:gd name="connsiteX15" fmla="*/ 505413 w 652044"/>
              <a:gd name="connsiteY15" fmla="*/ 488788 h 744820"/>
              <a:gd name="connsiteX16" fmla="*/ 458862 w 652044"/>
              <a:gd name="connsiteY16" fmla="*/ 628442 h 744820"/>
              <a:gd name="connsiteX17" fmla="*/ 468837 w 652044"/>
              <a:gd name="connsiteY17" fmla="*/ 638417 h 744820"/>
              <a:gd name="connsiteX18" fmla="*/ 528689 w 652044"/>
              <a:gd name="connsiteY18" fmla="*/ 585216 h 744820"/>
              <a:gd name="connsiteX19" fmla="*/ 525364 w 652044"/>
              <a:gd name="connsiteY19" fmla="*/ 508739 h 744820"/>
              <a:gd name="connsiteX20" fmla="*/ 551965 w 652044"/>
              <a:gd name="connsiteY20" fmla="*/ 462188 h 744820"/>
              <a:gd name="connsiteX21" fmla="*/ 538664 w 652044"/>
              <a:gd name="connsiteY21" fmla="*/ 402336 h 744820"/>
              <a:gd name="connsiteX22" fmla="*/ 605166 w 652044"/>
              <a:gd name="connsiteY22" fmla="*/ 445561 h 744820"/>
              <a:gd name="connsiteX23" fmla="*/ 651718 w 652044"/>
              <a:gd name="connsiteY23" fmla="*/ 532014 h 744820"/>
              <a:gd name="connsiteX24" fmla="*/ 561940 w 652044"/>
              <a:gd name="connsiteY24" fmla="*/ 242731 h 744820"/>
              <a:gd name="connsiteX25" fmla="*/ 505413 w 652044"/>
              <a:gd name="connsiteY25" fmla="*/ 285958 h 744820"/>
              <a:gd name="connsiteX26" fmla="*/ 472162 w 652044"/>
              <a:gd name="connsiteY26" fmla="*/ 295933 h 744820"/>
              <a:gd name="connsiteX27" fmla="*/ 448887 w 652044"/>
              <a:gd name="connsiteY27" fmla="*/ 259357 h 744820"/>
              <a:gd name="connsiteX28" fmla="*/ 455538 w 652044"/>
              <a:gd name="connsiteY28" fmla="*/ 179555 h 744820"/>
              <a:gd name="connsiteX29" fmla="*/ 349134 w 652044"/>
              <a:gd name="connsiteY29" fmla="*/ 212806 h 744820"/>
              <a:gd name="connsiteX30" fmla="*/ 305908 w 652044"/>
              <a:gd name="connsiteY30" fmla="*/ 292608 h 744820"/>
              <a:gd name="connsiteX31" fmla="*/ 282631 w 652044"/>
              <a:gd name="connsiteY31" fmla="*/ 252707 h 744820"/>
              <a:gd name="connsiteX32" fmla="*/ 232756 w 652044"/>
              <a:gd name="connsiteY32" fmla="*/ 292608 h 744820"/>
              <a:gd name="connsiteX33" fmla="*/ 202830 w 652044"/>
              <a:gd name="connsiteY33" fmla="*/ 269332 h 744820"/>
              <a:gd name="connsiteX34" fmla="*/ 212805 w 652044"/>
              <a:gd name="connsiteY34" fmla="*/ 202830 h 744820"/>
              <a:gd name="connsiteX35" fmla="*/ 149629 w 652044"/>
              <a:gd name="connsiteY35" fmla="*/ 226106 h 744820"/>
              <a:gd name="connsiteX36" fmla="*/ 142978 w 652044"/>
              <a:gd name="connsiteY36" fmla="*/ 329184 h 744820"/>
              <a:gd name="connsiteX37" fmla="*/ 116378 w 652044"/>
              <a:gd name="connsiteY37" fmla="*/ 302583 h 744820"/>
              <a:gd name="connsiteX38" fmla="*/ 76477 w 652044"/>
              <a:gd name="connsiteY38" fmla="*/ 0 h 744820"/>
              <a:gd name="connsiteX39" fmla="*/ 26600 w 652044"/>
              <a:gd name="connsiteY39" fmla="*/ 33251 h 744820"/>
              <a:gd name="connsiteX0" fmla="*/ 26600 w 651725"/>
              <a:gd name="connsiteY0" fmla="*/ 33251 h 744820"/>
              <a:gd name="connsiteX1" fmla="*/ 0 w 651725"/>
              <a:gd name="connsiteY1" fmla="*/ 113053 h 744820"/>
              <a:gd name="connsiteX2" fmla="*/ 43226 w 651725"/>
              <a:gd name="connsiteY2" fmla="*/ 462188 h 744820"/>
              <a:gd name="connsiteX3" fmla="*/ 69826 w 651725"/>
              <a:gd name="connsiteY3" fmla="*/ 472163 h 744820"/>
              <a:gd name="connsiteX4" fmla="*/ 59851 w 651725"/>
              <a:gd name="connsiteY4" fmla="*/ 571916 h 744820"/>
              <a:gd name="connsiteX5" fmla="*/ 23275 w 651725"/>
              <a:gd name="connsiteY5" fmla="*/ 615142 h 744820"/>
              <a:gd name="connsiteX6" fmla="*/ 96427 w 651725"/>
              <a:gd name="connsiteY6" fmla="*/ 588541 h 744820"/>
              <a:gd name="connsiteX7" fmla="*/ 79802 w 651725"/>
              <a:gd name="connsiteY7" fmla="*/ 684969 h 744820"/>
              <a:gd name="connsiteX8" fmla="*/ 59851 w 651725"/>
              <a:gd name="connsiteY8" fmla="*/ 708244 h 744820"/>
              <a:gd name="connsiteX9" fmla="*/ 109728 w 651725"/>
              <a:gd name="connsiteY9" fmla="*/ 744820 h 744820"/>
              <a:gd name="connsiteX10" fmla="*/ 312558 w 651725"/>
              <a:gd name="connsiteY10" fmla="*/ 618467 h 744820"/>
              <a:gd name="connsiteX11" fmla="*/ 389035 w 651725"/>
              <a:gd name="connsiteY11" fmla="*/ 515389 h 744820"/>
              <a:gd name="connsiteX12" fmla="*/ 422286 w 651725"/>
              <a:gd name="connsiteY12" fmla="*/ 558615 h 744820"/>
              <a:gd name="connsiteX13" fmla="*/ 452212 w 651725"/>
              <a:gd name="connsiteY13" fmla="*/ 535340 h 744820"/>
              <a:gd name="connsiteX14" fmla="*/ 448887 w 651725"/>
              <a:gd name="connsiteY14" fmla="*/ 498764 h 744820"/>
              <a:gd name="connsiteX15" fmla="*/ 505413 w 651725"/>
              <a:gd name="connsiteY15" fmla="*/ 488788 h 744820"/>
              <a:gd name="connsiteX16" fmla="*/ 458862 w 651725"/>
              <a:gd name="connsiteY16" fmla="*/ 628442 h 744820"/>
              <a:gd name="connsiteX17" fmla="*/ 468837 w 651725"/>
              <a:gd name="connsiteY17" fmla="*/ 638417 h 744820"/>
              <a:gd name="connsiteX18" fmla="*/ 528689 w 651725"/>
              <a:gd name="connsiteY18" fmla="*/ 585216 h 744820"/>
              <a:gd name="connsiteX19" fmla="*/ 525364 w 651725"/>
              <a:gd name="connsiteY19" fmla="*/ 508739 h 744820"/>
              <a:gd name="connsiteX20" fmla="*/ 551965 w 651725"/>
              <a:gd name="connsiteY20" fmla="*/ 462188 h 744820"/>
              <a:gd name="connsiteX21" fmla="*/ 538664 w 651725"/>
              <a:gd name="connsiteY21" fmla="*/ 402336 h 744820"/>
              <a:gd name="connsiteX22" fmla="*/ 605166 w 651725"/>
              <a:gd name="connsiteY22" fmla="*/ 445561 h 744820"/>
              <a:gd name="connsiteX23" fmla="*/ 651718 w 651725"/>
              <a:gd name="connsiteY23" fmla="*/ 532014 h 744820"/>
              <a:gd name="connsiteX24" fmla="*/ 608489 w 651725"/>
              <a:gd name="connsiteY24" fmla="*/ 375735 h 744820"/>
              <a:gd name="connsiteX25" fmla="*/ 561940 w 651725"/>
              <a:gd name="connsiteY25" fmla="*/ 242731 h 744820"/>
              <a:gd name="connsiteX26" fmla="*/ 505413 w 651725"/>
              <a:gd name="connsiteY26" fmla="*/ 285958 h 744820"/>
              <a:gd name="connsiteX27" fmla="*/ 472162 w 651725"/>
              <a:gd name="connsiteY27" fmla="*/ 295933 h 744820"/>
              <a:gd name="connsiteX28" fmla="*/ 448887 w 651725"/>
              <a:gd name="connsiteY28" fmla="*/ 259357 h 744820"/>
              <a:gd name="connsiteX29" fmla="*/ 455538 w 651725"/>
              <a:gd name="connsiteY29" fmla="*/ 179555 h 744820"/>
              <a:gd name="connsiteX30" fmla="*/ 349134 w 651725"/>
              <a:gd name="connsiteY30" fmla="*/ 212806 h 744820"/>
              <a:gd name="connsiteX31" fmla="*/ 305908 w 651725"/>
              <a:gd name="connsiteY31" fmla="*/ 292608 h 744820"/>
              <a:gd name="connsiteX32" fmla="*/ 282631 w 651725"/>
              <a:gd name="connsiteY32" fmla="*/ 252707 h 744820"/>
              <a:gd name="connsiteX33" fmla="*/ 232756 w 651725"/>
              <a:gd name="connsiteY33" fmla="*/ 292608 h 744820"/>
              <a:gd name="connsiteX34" fmla="*/ 202830 w 651725"/>
              <a:gd name="connsiteY34" fmla="*/ 269332 h 744820"/>
              <a:gd name="connsiteX35" fmla="*/ 212805 w 651725"/>
              <a:gd name="connsiteY35" fmla="*/ 202830 h 744820"/>
              <a:gd name="connsiteX36" fmla="*/ 149629 w 651725"/>
              <a:gd name="connsiteY36" fmla="*/ 226106 h 744820"/>
              <a:gd name="connsiteX37" fmla="*/ 142978 w 651725"/>
              <a:gd name="connsiteY37" fmla="*/ 329184 h 744820"/>
              <a:gd name="connsiteX38" fmla="*/ 116378 w 651725"/>
              <a:gd name="connsiteY38" fmla="*/ 302583 h 744820"/>
              <a:gd name="connsiteX39" fmla="*/ 76477 w 651725"/>
              <a:gd name="connsiteY39" fmla="*/ 0 h 744820"/>
              <a:gd name="connsiteX40" fmla="*/ 26600 w 651725"/>
              <a:gd name="connsiteY40" fmla="*/ 33251 h 744820"/>
              <a:gd name="connsiteX0" fmla="*/ 26600 w 749532"/>
              <a:gd name="connsiteY0" fmla="*/ 33251 h 744820"/>
              <a:gd name="connsiteX1" fmla="*/ 0 w 749532"/>
              <a:gd name="connsiteY1" fmla="*/ 113053 h 744820"/>
              <a:gd name="connsiteX2" fmla="*/ 43226 w 749532"/>
              <a:gd name="connsiteY2" fmla="*/ 462188 h 744820"/>
              <a:gd name="connsiteX3" fmla="*/ 69826 w 749532"/>
              <a:gd name="connsiteY3" fmla="*/ 472163 h 744820"/>
              <a:gd name="connsiteX4" fmla="*/ 59851 w 749532"/>
              <a:gd name="connsiteY4" fmla="*/ 571916 h 744820"/>
              <a:gd name="connsiteX5" fmla="*/ 23275 w 749532"/>
              <a:gd name="connsiteY5" fmla="*/ 615142 h 744820"/>
              <a:gd name="connsiteX6" fmla="*/ 96427 w 749532"/>
              <a:gd name="connsiteY6" fmla="*/ 588541 h 744820"/>
              <a:gd name="connsiteX7" fmla="*/ 79802 w 749532"/>
              <a:gd name="connsiteY7" fmla="*/ 684969 h 744820"/>
              <a:gd name="connsiteX8" fmla="*/ 59851 w 749532"/>
              <a:gd name="connsiteY8" fmla="*/ 708244 h 744820"/>
              <a:gd name="connsiteX9" fmla="*/ 109728 w 749532"/>
              <a:gd name="connsiteY9" fmla="*/ 744820 h 744820"/>
              <a:gd name="connsiteX10" fmla="*/ 312558 w 749532"/>
              <a:gd name="connsiteY10" fmla="*/ 618467 h 744820"/>
              <a:gd name="connsiteX11" fmla="*/ 389035 w 749532"/>
              <a:gd name="connsiteY11" fmla="*/ 515389 h 744820"/>
              <a:gd name="connsiteX12" fmla="*/ 422286 w 749532"/>
              <a:gd name="connsiteY12" fmla="*/ 558615 h 744820"/>
              <a:gd name="connsiteX13" fmla="*/ 452212 w 749532"/>
              <a:gd name="connsiteY13" fmla="*/ 535340 h 744820"/>
              <a:gd name="connsiteX14" fmla="*/ 448887 w 749532"/>
              <a:gd name="connsiteY14" fmla="*/ 498764 h 744820"/>
              <a:gd name="connsiteX15" fmla="*/ 505413 w 749532"/>
              <a:gd name="connsiteY15" fmla="*/ 488788 h 744820"/>
              <a:gd name="connsiteX16" fmla="*/ 458862 w 749532"/>
              <a:gd name="connsiteY16" fmla="*/ 628442 h 744820"/>
              <a:gd name="connsiteX17" fmla="*/ 468837 w 749532"/>
              <a:gd name="connsiteY17" fmla="*/ 638417 h 744820"/>
              <a:gd name="connsiteX18" fmla="*/ 528689 w 749532"/>
              <a:gd name="connsiteY18" fmla="*/ 585216 h 744820"/>
              <a:gd name="connsiteX19" fmla="*/ 525364 w 749532"/>
              <a:gd name="connsiteY19" fmla="*/ 508739 h 744820"/>
              <a:gd name="connsiteX20" fmla="*/ 551965 w 749532"/>
              <a:gd name="connsiteY20" fmla="*/ 462188 h 744820"/>
              <a:gd name="connsiteX21" fmla="*/ 538664 w 749532"/>
              <a:gd name="connsiteY21" fmla="*/ 402336 h 744820"/>
              <a:gd name="connsiteX22" fmla="*/ 605166 w 749532"/>
              <a:gd name="connsiteY22" fmla="*/ 445561 h 744820"/>
              <a:gd name="connsiteX23" fmla="*/ 651718 w 749532"/>
              <a:gd name="connsiteY23" fmla="*/ 532014 h 744820"/>
              <a:gd name="connsiteX24" fmla="*/ 748143 w 749532"/>
              <a:gd name="connsiteY24" fmla="*/ 442237 h 744820"/>
              <a:gd name="connsiteX25" fmla="*/ 561940 w 749532"/>
              <a:gd name="connsiteY25" fmla="*/ 242731 h 744820"/>
              <a:gd name="connsiteX26" fmla="*/ 505413 w 749532"/>
              <a:gd name="connsiteY26" fmla="*/ 285958 h 744820"/>
              <a:gd name="connsiteX27" fmla="*/ 472162 w 749532"/>
              <a:gd name="connsiteY27" fmla="*/ 295933 h 744820"/>
              <a:gd name="connsiteX28" fmla="*/ 448887 w 749532"/>
              <a:gd name="connsiteY28" fmla="*/ 259357 h 744820"/>
              <a:gd name="connsiteX29" fmla="*/ 455538 w 749532"/>
              <a:gd name="connsiteY29" fmla="*/ 179555 h 744820"/>
              <a:gd name="connsiteX30" fmla="*/ 349134 w 749532"/>
              <a:gd name="connsiteY30" fmla="*/ 212806 h 744820"/>
              <a:gd name="connsiteX31" fmla="*/ 305908 w 749532"/>
              <a:gd name="connsiteY31" fmla="*/ 292608 h 744820"/>
              <a:gd name="connsiteX32" fmla="*/ 282631 w 749532"/>
              <a:gd name="connsiteY32" fmla="*/ 252707 h 744820"/>
              <a:gd name="connsiteX33" fmla="*/ 232756 w 749532"/>
              <a:gd name="connsiteY33" fmla="*/ 292608 h 744820"/>
              <a:gd name="connsiteX34" fmla="*/ 202830 w 749532"/>
              <a:gd name="connsiteY34" fmla="*/ 269332 h 744820"/>
              <a:gd name="connsiteX35" fmla="*/ 212805 w 749532"/>
              <a:gd name="connsiteY35" fmla="*/ 202830 h 744820"/>
              <a:gd name="connsiteX36" fmla="*/ 149629 w 749532"/>
              <a:gd name="connsiteY36" fmla="*/ 226106 h 744820"/>
              <a:gd name="connsiteX37" fmla="*/ 142978 w 749532"/>
              <a:gd name="connsiteY37" fmla="*/ 329184 h 744820"/>
              <a:gd name="connsiteX38" fmla="*/ 116378 w 749532"/>
              <a:gd name="connsiteY38" fmla="*/ 302583 h 744820"/>
              <a:gd name="connsiteX39" fmla="*/ 76477 w 749532"/>
              <a:gd name="connsiteY39" fmla="*/ 0 h 744820"/>
              <a:gd name="connsiteX40" fmla="*/ 26600 w 749532"/>
              <a:gd name="connsiteY40" fmla="*/ 33251 h 744820"/>
              <a:gd name="connsiteX0" fmla="*/ 26600 w 748503"/>
              <a:gd name="connsiteY0" fmla="*/ 33251 h 744820"/>
              <a:gd name="connsiteX1" fmla="*/ 0 w 748503"/>
              <a:gd name="connsiteY1" fmla="*/ 113053 h 744820"/>
              <a:gd name="connsiteX2" fmla="*/ 43226 w 748503"/>
              <a:gd name="connsiteY2" fmla="*/ 462188 h 744820"/>
              <a:gd name="connsiteX3" fmla="*/ 69826 w 748503"/>
              <a:gd name="connsiteY3" fmla="*/ 472163 h 744820"/>
              <a:gd name="connsiteX4" fmla="*/ 59851 w 748503"/>
              <a:gd name="connsiteY4" fmla="*/ 571916 h 744820"/>
              <a:gd name="connsiteX5" fmla="*/ 23275 w 748503"/>
              <a:gd name="connsiteY5" fmla="*/ 615142 h 744820"/>
              <a:gd name="connsiteX6" fmla="*/ 96427 w 748503"/>
              <a:gd name="connsiteY6" fmla="*/ 588541 h 744820"/>
              <a:gd name="connsiteX7" fmla="*/ 79802 w 748503"/>
              <a:gd name="connsiteY7" fmla="*/ 684969 h 744820"/>
              <a:gd name="connsiteX8" fmla="*/ 59851 w 748503"/>
              <a:gd name="connsiteY8" fmla="*/ 708244 h 744820"/>
              <a:gd name="connsiteX9" fmla="*/ 109728 w 748503"/>
              <a:gd name="connsiteY9" fmla="*/ 744820 h 744820"/>
              <a:gd name="connsiteX10" fmla="*/ 312558 w 748503"/>
              <a:gd name="connsiteY10" fmla="*/ 618467 h 744820"/>
              <a:gd name="connsiteX11" fmla="*/ 389035 w 748503"/>
              <a:gd name="connsiteY11" fmla="*/ 515389 h 744820"/>
              <a:gd name="connsiteX12" fmla="*/ 422286 w 748503"/>
              <a:gd name="connsiteY12" fmla="*/ 558615 h 744820"/>
              <a:gd name="connsiteX13" fmla="*/ 452212 w 748503"/>
              <a:gd name="connsiteY13" fmla="*/ 535340 h 744820"/>
              <a:gd name="connsiteX14" fmla="*/ 448887 w 748503"/>
              <a:gd name="connsiteY14" fmla="*/ 498764 h 744820"/>
              <a:gd name="connsiteX15" fmla="*/ 505413 w 748503"/>
              <a:gd name="connsiteY15" fmla="*/ 488788 h 744820"/>
              <a:gd name="connsiteX16" fmla="*/ 458862 w 748503"/>
              <a:gd name="connsiteY16" fmla="*/ 628442 h 744820"/>
              <a:gd name="connsiteX17" fmla="*/ 468837 w 748503"/>
              <a:gd name="connsiteY17" fmla="*/ 638417 h 744820"/>
              <a:gd name="connsiteX18" fmla="*/ 528689 w 748503"/>
              <a:gd name="connsiteY18" fmla="*/ 585216 h 744820"/>
              <a:gd name="connsiteX19" fmla="*/ 525364 w 748503"/>
              <a:gd name="connsiteY19" fmla="*/ 508739 h 744820"/>
              <a:gd name="connsiteX20" fmla="*/ 551965 w 748503"/>
              <a:gd name="connsiteY20" fmla="*/ 462188 h 744820"/>
              <a:gd name="connsiteX21" fmla="*/ 538664 w 748503"/>
              <a:gd name="connsiteY21" fmla="*/ 402336 h 744820"/>
              <a:gd name="connsiteX22" fmla="*/ 605166 w 748503"/>
              <a:gd name="connsiteY22" fmla="*/ 445561 h 744820"/>
              <a:gd name="connsiteX23" fmla="*/ 651718 w 748503"/>
              <a:gd name="connsiteY23" fmla="*/ 532014 h 744820"/>
              <a:gd name="connsiteX24" fmla="*/ 748143 w 748503"/>
              <a:gd name="connsiteY24" fmla="*/ 442237 h 744820"/>
              <a:gd name="connsiteX25" fmla="*/ 608489 w 748503"/>
              <a:gd name="connsiteY25" fmla="*/ 289283 h 744820"/>
              <a:gd name="connsiteX26" fmla="*/ 561940 w 748503"/>
              <a:gd name="connsiteY26" fmla="*/ 242731 h 744820"/>
              <a:gd name="connsiteX27" fmla="*/ 505413 w 748503"/>
              <a:gd name="connsiteY27" fmla="*/ 285958 h 744820"/>
              <a:gd name="connsiteX28" fmla="*/ 472162 w 748503"/>
              <a:gd name="connsiteY28" fmla="*/ 295933 h 744820"/>
              <a:gd name="connsiteX29" fmla="*/ 448887 w 748503"/>
              <a:gd name="connsiteY29" fmla="*/ 259357 h 744820"/>
              <a:gd name="connsiteX30" fmla="*/ 455538 w 748503"/>
              <a:gd name="connsiteY30" fmla="*/ 179555 h 744820"/>
              <a:gd name="connsiteX31" fmla="*/ 349134 w 748503"/>
              <a:gd name="connsiteY31" fmla="*/ 212806 h 744820"/>
              <a:gd name="connsiteX32" fmla="*/ 305908 w 748503"/>
              <a:gd name="connsiteY32" fmla="*/ 292608 h 744820"/>
              <a:gd name="connsiteX33" fmla="*/ 282631 w 748503"/>
              <a:gd name="connsiteY33" fmla="*/ 252707 h 744820"/>
              <a:gd name="connsiteX34" fmla="*/ 232756 w 748503"/>
              <a:gd name="connsiteY34" fmla="*/ 292608 h 744820"/>
              <a:gd name="connsiteX35" fmla="*/ 202830 w 748503"/>
              <a:gd name="connsiteY35" fmla="*/ 269332 h 744820"/>
              <a:gd name="connsiteX36" fmla="*/ 212805 w 748503"/>
              <a:gd name="connsiteY36" fmla="*/ 202830 h 744820"/>
              <a:gd name="connsiteX37" fmla="*/ 149629 w 748503"/>
              <a:gd name="connsiteY37" fmla="*/ 226106 h 744820"/>
              <a:gd name="connsiteX38" fmla="*/ 142978 w 748503"/>
              <a:gd name="connsiteY38" fmla="*/ 329184 h 744820"/>
              <a:gd name="connsiteX39" fmla="*/ 116378 w 748503"/>
              <a:gd name="connsiteY39" fmla="*/ 302583 h 744820"/>
              <a:gd name="connsiteX40" fmla="*/ 76477 w 748503"/>
              <a:gd name="connsiteY40" fmla="*/ 0 h 744820"/>
              <a:gd name="connsiteX41" fmla="*/ 26600 w 748503"/>
              <a:gd name="connsiteY41" fmla="*/ 33251 h 744820"/>
              <a:gd name="connsiteX0" fmla="*/ 26600 w 748503"/>
              <a:gd name="connsiteY0" fmla="*/ 33251 h 744820"/>
              <a:gd name="connsiteX1" fmla="*/ 0 w 748503"/>
              <a:gd name="connsiteY1" fmla="*/ 113053 h 744820"/>
              <a:gd name="connsiteX2" fmla="*/ 43226 w 748503"/>
              <a:gd name="connsiteY2" fmla="*/ 462188 h 744820"/>
              <a:gd name="connsiteX3" fmla="*/ 69826 w 748503"/>
              <a:gd name="connsiteY3" fmla="*/ 472163 h 744820"/>
              <a:gd name="connsiteX4" fmla="*/ 59851 w 748503"/>
              <a:gd name="connsiteY4" fmla="*/ 571916 h 744820"/>
              <a:gd name="connsiteX5" fmla="*/ 23275 w 748503"/>
              <a:gd name="connsiteY5" fmla="*/ 615142 h 744820"/>
              <a:gd name="connsiteX6" fmla="*/ 96427 w 748503"/>
              <a:gd name="connsiteY6" fmla="*/ 588541 h 744820"/>
              <a:gd name="connsiteX7" fmla="*/ 79802 w 748503"/>
              <a:gd name="connsiteY7" fmla="*/ 684969 h 744820"/>
              <a:gd name="connsiteX8" fmla="*/ 59851 w 748503"/>
              <a:gd name="connsiteY8" fmla="*/ 708244 h 744820"/>
              <a:gd name="connsiteX9" fmla="*/ 109728 w 748503"/>
              <a:gd name="connsiteY9" fmla="*/ 744820 h 744820"/>
              <a:gd name="connsiteX10" fmla="*/ 312558 w 748503"/>
              <a:gd name="connsiteY10" fmla="*/ 618467 h 744820"/>
              <a:gd name="connsiteX11" fmla="*/ 389035 w 748503"/>
              <a:gd name="connsiteY11" fmla="*/ 515389 h 744820"/>
              <a:gd name="connsiteX12" fmla="*/ 422286 w 748503"/>
              <a:gd name="connsiteY12" fmla="*/ 558615 h 744820"/>
              <a:gd name="connsiteX13" fmla="*/ 452212 w 748503"/>
              <a:gd name="connsiteY13" fmla="*/ 535340 h 744820"/>
              <a:gd name="connsiteX14" fmla="*/ 448887 w 748503"/>
              <a:gd name="connsiteY14" fmla="*/ 498764 h 744820"/>
              <a:gd name="connsiteX15" fmla="*/ 505413 w 748503"/>
              <a:gd name="connsiteY15" fmla="*/ 488788 h 744820"/>
              <a:gd name="connsiteX16" fmla="*/ 458862 w 748503"/>
              <a:gd name="connsiteY16" fmla="*/ 628442 h 744820"/>
              <a:gd name="connsiteX17" fmla="*/ 468837 w 748503"/>
              <a:gd name="connsiteY17" fmla="*/ 638417 h 744820"/>
              <a:gd name="connsiteX18" fmla="*/ 528689 w 748503"/>
              <a:gd name="connsiteY18" fmla="*/ 585216 h 744820"/>
              <a:gd name="connsiteX19" fmla="*/ 525364 w 748503"/>
              <a:gd name="connsiteY19" fmla="*/ 508739 h 744820"/>
              <a:gd name="connsiteX20" fmla="*/ 551965 w 748503"/>
              <a:gd name="connsiteY20" fmla="*/ 462188 h 744820"/>
              <a:gd name="connsiteX21" fmla="*/ 538664 w 748503"/>
              <a:gd name="connsiteY21" fmla="*/ 402336 h 744820"/>
              <a:gd name="connsiteX22" fmla="*/ 605166 w 748503"/>
              <a:gd name="connsiteY22" fmla="*/ 445561 h 744820"/>
              <a:gd name="connsiteX23" fmla="*/ 651718 w 748503"/>
              <a:gd name="connsiteY23" fmla="*/ 532014 h 744820"/>
              <a:gd name="connsiteX24" fmla="*/ 748143 w 748503"/>
              <a:gd name="connsiteY24" fmla="*/ 442237 h 744820"/>
              <a:gd name="connsiteX25" fmla="*/ 538662 w 748503"/>
              <a:gd name="connsiteY25" fmla="*/ 342484 h 744820"/>
              <a:gd name="connsiteX26" fmla="*/ 561940 w 748503"/>
              <a:gd name="connsiteY26" fmla="*/ 242731 h 744820"/>
              <a:gd name="connsiteX27" fmla="*/ 505413 w 748503"/>
              <a:gd name="connsiteY27" fmla="*/ 285958 h 744820"/>
              <a:gd name="connsiteX28" fmla="*/ 472162 w 748503"/>
              <a:gd name="connsiteY28" fmla="*/ 295933 h 744820"/>
              <a:gd name="connsiteX29" fmla="*/ 448887 w 748503"/>
              <a:gd name="connsiteY29" fmla="*/ 259357 h 744820"/>
              <a:gd name="connsiteX30" fmla="*/ 455538 w 748503"/>
              <a:gd name="connsiteY30" fmla="*/ 179555 h 744820"/>
              <a:gd name="connsiteX31" fmla="*/ 349134 w 748503"/>
              <a:gd name="connsiteY31" fmla="*/ 212806 h 744820"/>
              <a:gd name="connsiteX32" fmla="*/ 305908 w 748503"/>
              <a:gd name="connsiteY32" fmla="*/ 292608 h 744820"/>
              <a:gd name="connsiteX33" fmla="*/ 282631 w 748503"/>
              <a:gd name="connsiteY33" fmla="*/ 252707 h 744820"/>
              <a:gd name="connsiteX34" fmla="*/ 232756 w 748503"/>
              <a:gd name="connsiteY34" fmla="*/ 292608 h 744820"/>
              <a:gd name="connsiteX35" fmla="*/ 202830 w 748503"/>
              <a:gd name="connsiteY35" fmla="*/ 269332 h 744820"/>
              <a:gd name="connsiteX36" fmla="*/ 212805 w 748503"/>
              <a:gd name="connsiteY36" fmla="*/ 202830 h 744820"/>
              <a:gd name="connsiteX37" fmla="*/ 149629 w 748503"/>
              <a:gd name="connsiteY37" fmla="*/ 226106 h 744820"/>
              <a:gd name="connsiteX38" fmla="*/ 142978 w 748503"/>
              <a:gd name="connsiteY38" fmla="*/ 329184 h 744820"/>
              <a:gd name="connsiteX39" fmla="*/ 116378 w 748503"/>
              <a:gd name="connsiteY39" fmla="*/ 302583 h 744820"/>
              <a:gd name="connsiteX40" fmla="*/ 76477 w 748503"/>
              <a:gd name="connsiteY40" fmla="*/ 0 h 744820"/>
              <a:gd name="connsiteX41" fmla="*/ 26600 w 748503"/>
              <a:gd name="connsiteY41" fmla="*/ 33251 h 744820"/>
              <a:gd name="connsiteX0" fmla="*/ 26600 w 748200"/>
              <a:gd name="connsiteY0" fmla="*/ 33251 h 744820"/>
              <a:gd name="connsiteX1" fmla="*/ 0 w 748200"/>
              <a:gd name="connsiteY1" fmla="*/ 113053 h 744820"/>
              <a:gd name="connsiteX2" fmla="*/ 43226 w 748200"/>
              <a:gd name="connsiteY2" fmla="*/ 462188 h 744820"/>
              <a:gd name="connsiteX3" fmla="*/ 69826 w 748200"/>
              <a:gd name="connsiteY3" fmla="*/ 472163 h 744820"/>
              <a:gd name="connsiteX4" fmla="*/ 59851 w 748200"/>
              <a:gd name="connsiteY4" fmla="*/ 571916 h 744820"/>
              <a:gd name="connsiteX5" fmla="*/ 23275 w 748200"/>
              <a:gd name="connsiteY5" fmla="*/ 615142 h 744820"/>
              <a:gd name="connsiteX6" fmla="*/ 96427 w 748200"/>
              <a:gd name="connsiteY6" fmla="*/ 588541 h 744820"/>
              <a:gd name="connsiteX7" fmla="*/ 79802 w 748200"/>
              <a:gd name="connsiteY7" fmla="*/ 684969 h 744820"/>
              <a:gd name="connsiteX8" fmla="*/ 59851 w 748200"/>
              <a:gd name="connsiteY8" fmla="*/ 708244 h 744820"/>
              <a:gd name="connsiteX9" fmla="*/ 109728 w 748200"/>
              <a:gd name="connsiteY9" fmla="*/ 744820 h 744820"/>
              <a:gd name="connsiteX10" fmla="*/ 312558 w 748200"/>
              <a:gd name="connsiteY10" fmla="*/ 618467 h 744820"/>
              <a:gd name="connsiteX11" fmla="*/ 389035 w 748200"/>
              <a:gd name="connsiteY11" fmla="*/ 515389 h 744820"/>
              <a:gd name="connsiteX12" fmla="*/ 422286 w 748200"/>
              <a:gd name="connsiteY12" fmla="*/ 558615 h 744820"/>
              <a:gd name="connsiteX13" fmla="*/ 452212 w 748200"/>
              <a:gd name="connsiteY13" fmla="*/ 535340 h 744820"/>
              <a:gd name="connsiteX14" fmla="*/ 448887 w 748200"/>
              <a:gd name="connsiteY14" fmla="*/ 498764 h 744820"/>
              <a:gd name="connsiteX15" fmla="*/ 505413 w 748200"/>
              <a:gd name="connsiteY15" fmla="*/ 488788 h 744820"/>
              <a:gd name="connsiteX16" fmla="*/ 458862 w 748200"/>
              <a:gd name="connsiteY16" fmla="*/ 628442 h 744820"/>
              <a:gd name="connsiteX17" fmla="*/ 468837 w 748200"/>
              <a:gd name="connsiteY17" fmla="*/ 638417 h 744820"/>
              <a:gd name="connsiteX18" fmla="*/ 528689 w 748200"/>
              <a:gd name="connsiteY18" fmla="*/ 585216 h 744820"/>
              <a:gd name="connsiteX19" fmla="*/ 525364 w 748200"/>
              <a:gd name="connsiteY19" fmla="*/ 508739 h 744820"/>
              <a:gd name="connsiteX20" fmla="*/ 551965 w 748200"/>
              <a:gd name="connsiteY20" fmla="*/ 462188 h 744820"/>
              <a:gd name="connsiteX21" fmla="*/ 538664 w 748200"/>
              <a:gd name="connsiteY21" fmla="*/ 402336 h 744820"/>
              <a:gd name="connsiteX22" fmla="*/ 605166 w 748200"/>
              <a:gd name="connsiteY22" fmla="*/ 445561 h 744820"/>
              <a:gd name="connsiteX23" fmla="*/ 651718 w 748200"/>
              <a:gd name="connsiteY23" fmla="*/ 532014 h 744820"/>
              <a:gd name="connsiteX24" fmla="*/ 748143 w 748200"/>
              <a:gd name="connsiteY24" fmla="*/ 442237 h 744820"/>
              <a:gd name="connsiteX25" fmla="*/ 635091 w 748200"/>
              <a:gd name="connsiteY25" fmla="*/ 379060 h 744820"/>
              <a:gd name="connsiteX26" fmla="*/ 538662 w 748200"/>
              <a:gd name="connsiteY26" fmla="*/ 342484 h 744820"/>
              <a:gd name="connsiteX27" fmla="*/ 561940 w 748200"/>
              <a:gd name="connsiteY27" fmla="*/ 242731 h 744820"/>
              <a:gd name="connsiteX28" fmla="*/ 505413 w 748200"/>
              <a:gd name="connsiteY28" fmla="*/ 285958 h 744820"/>
              <a:gd name="connsiteX29" fmla="*/ 472162 w 748200"/>
              <a:gd name="connsiteY29" fmla="*/ 295933 h 744820"/>
              <a:gd name="connsiteX30" fmla="*/ 448887 w 748200"/>
              <a:gd name="connsiteY30" fmla="*/ 259357 h 744820"/>
              <a:gd name="connsiteX31" fmla="*/ 455538 w 748200"/>
              <a:gd name="connsiteY31" fmla="*/ 179555 h 744820"/>
              <a:gd name="connsiteX32" fmla="*/ 349134 w 748200"/>
              <a:gd name="connsiteY32" fmla="*/ 212806 h 744820"/>
              <a:gd name="connsiteX33" fmla="*/ 305908 w 748200"/>
              <a:gd name="connsiteY33" fmla="*/ 292608 h 744820"/>
              <a:gd name="connsiteX34" fmla="*/ 282631 w 748200"/>
              <a:gd name="connsiteY34" fmla="*/ 252707 h 744820"/>
              <a:gd name="connsiteX35" fmla="*/ 232756 w 748200"/>
              <a:gd name="connsiteY35" fmla="*/ 292608 h 744820"/>
              <a:gd name="connsiteX36" fmla="*/ 202830 w 748200"/>
              <a:gd name="connsiteY36" fmla="*/ 269332 h 744820"/>
              <a:gd name="connsiteX37" fmla="*/ 212805 w 748200"/>
              <a:gd name="connsiteY37" fmla="*/ 202830 h 744820"/>
              <a:gd name="connsiteX38" fmla="*/ 149629 w 748200"/>
              <a:gd name="connsiteY38" fmla="*/ 226106 h 744820"/>
              <a:gd name="connsiteX39" fmla="*/ 142978 w 748200"/>
              <a:gd name="connsiteY39" fmla="*/ 329184 h 744820"/>
              <a:gd name="connsiteX40" fmla="*/ 116378 w 748200"/>
              <a:gd name="connsiteY40" fmla="*/ 302583 h 744820"/>
              <a:gd name="connsiteX41" fmla="*/ 76477 w 748200"/>
              <a:gd name="connsiteY41" fmla="*/ 0 h 744820"/>
              <a:gd name="connsiteX42" fmla="*/ 26600 w 748200"/>
              <a:gd name="connsiteY42" fmla="*/ 33251 h 744820"/>
              <a:gd name="connsiteX0" fmla="*/ 26600 w 748200"/>
              <a:gd name="connsiteY0" fmla="*/ 33251 h 744820"/>
              <a:gd name="connsiteX1" fmla="*/ 0 w 748200"/>
              <a:gd name="connsiteY1" fmla="*/ 113053 h 744820"/>
              <a:gd name="connsiteX2" fmla="*/ 43226 w 748200"/>
              <a:gd name="connsiteY2" fmla="*/ 462188 h 744820"/>
              <a:gd name="connsiteX3" fmla="*/ 69826 w 748200"/>
              <a:gd name="connsiteY3" fmla="*/ 472163 h 744820"/>
              <a:gd name="connsiteX4" fmla="*/ 59851 w 748200"/>
              <a:gd name="connsiteY4" fmla="*/ 571916 h 744820"/>
              <a:gd name="connsiteX5" fmla="*/ 23275 w 748200"/>
              <a:gd name="connsiteY5" fmla="*/ 615142 h 744820"/>
              <a:gd name="connsiteX6" fmla="*/ 96427 w 748200"/>
              <a:gd name="connsiteY6" fmla="*/ 588541 h 744820"/>
              <a:gd name="connsiteX7" fmla="*/ 79802 w 748200"/>
              <a:gd name="connsiteY7" fmla="*/ 684969 h 744820"/>
              <a:gd name="connsiteX8" fmla="*/ 59851 w 748200"/>
              <a:gd name="connsiteY8" fmla="*/ 708244 h 744820"/>
              <a:gd name="connsiteX9" fmla="*/ 109728 w 748200"/>
              <a:gd name="connsiteY9" fmla="*/ 744820 h 744820"/>
              <a:gd name="connsiteX10" fmla="*/ 312558 w 748200"/>
              <a:gd name="connsiteY10" fmla="*/ 618467 h 744820"/>
              <a:gd name="connsiteX11" fmla="*/ 389035 w 748200"/>
              <a:gd name="connsiteY11" fmla="*/ 515389 h 744820"/>
              <a:gd name="connsiteX12" fmla="*/ 422286 w 748200"/>
              <a:gd name="connsiteY12" fmla="*/ 558615 h 744820"/>
              <a:gd name="connsiteX13" fmla="*/ 452212 w 748200"/>
              <a:gd name="connsiteY13" fmla="*/ 535340 h 744820"/>
              <a:gd name="connsiteX14" fmla="*/ 448887 w 748200"/>
              <a:gd name="connsiteY14" fmla="*/ 498764 h 744820"/>
              <a:gd name="connsiteX15" fmla="*/ 505413 w 748200"/>
              <a:gd name="connsiteY15" fmla="*/ 488788 h 744820"/>
              <a:gd name="connsiteX16" fmla="*/ 458862 w 748200"/>
              <a:gd name="connsiteY16" fmla="*/ 628442 h 744820"/>
              <a:gd name="connsiteX17" fmla="*/ 468837 w 748200"/>
              <a:gd name="connsiteY17" fmla="*/ 638417 h 744820"/>
              <a:gd name="connsiteX18" fmla="*/ 528689 w 748200"/>
              <a:gd name="connsiteY18" fmla="*/ 585216 h 744820"/>
              <a:gd name="connsiteX19" fmla="*/ 525364 w 748200"/>
              <a:gd name="connsiteY19" fmla="*/ 508739 h 744820"/>
              <a:gd name="connsiteX20" fmla="*/ 551965 w 748200"/>
              <a:gd name="connsiteY20" fmla="*/ 462188 h 744820"/>
              <a:gd name="connsiteX21" fmla="*/ 538664 w 748200"/>
              <a:gd name="connsiteY21" fmla="*/ 402336 h 744820"/>
              <a:gd name="connsiteX22" fmla="*/ 605166 w 748200"/>
              <a:gd name="connsiteY22" fmla="*/ 445561 h 744820"/>
              <a:gd name="connsiteX23" fmla="*/ 651718 w 748200"/>
              <a:gd name="connsiteY23" fmla="*/ 532014 h 744820"/>
              <a:gd name="connsiteX24" fmla="*/ 748143 w 748200"/>
              <a:gd name="connsiteY24" fmla="*/ 442237 h 744820"/>
              <a:gd name="connsiteX25" fmla="*/ 595190 w 748200"/>
              <a:gd name="connsiteY25" fmla="*/ 385711 h 744820"/>
              <a:gd name="connsiteX26" fmla="*/ 538662 w 748200"/>
              <a:gd name="connsiteY26" fmla="*/ 342484 h 744820"/>
              <a:gd name="connsiteX27" fmla="*/ 561940 w 748200"/>
              <a:gd name="connsiteY27" fmla="*/ 242731 h 744820"/>
              <a:gd name="connsiteX28" fmla="*/ 505413 w 748200"/>
              <a:gd name="connsiteY28" fmla="*/ 285958 h 744820"/>
              <a:gd name="connsiteX29" fmla="*/ 472162 w 748200"/>
              <a:gd name="connsiteY29" fmla="*/ 295933 h 744820"/>
              <a:gd name="connsiteX30" fmla="*/ 448887 w 748200"/>
              <a:gd name="connsiteY30" fmla="*/ 259357 h 744820"/>
              <a:gd name="connsiteX31" fmla="*/ 455538 w 748200"/>
              <a:gd name="connsiteY31" fmla="*/ 179555 h 744820"/>
              <a:gd name="connsiteX32" fmla="*/ 349134 w 748200"/>
              <a:gd name="connsiteY32" fmla="*/ 212806 h 744820"/>
              <a:gd name="connsiteX33" fmla="*/ 305908 w 748200"/>
              <a:gd name="connsiteY33" fmla="*/ 292608 h 744820"/>
              <a:gd name="connsiteX34" fmla="*/ 282631 w 748200"/>
              <a:gd name="connsiteY34" fmla="*/ 252707 h 744820"/>
              <a:gd name="connsiteX35" fmla="*/ 232756 w 748200"/>
              <a:gd name="connsiteY35" fmla="*/ 292608 h 744820"/>
              <a:gd name="connsiteX36" fmla="*/ 202830 w 748200"/>
              <a:gd name="connsiteY36" fmla="*/ 269332 h 744820"/>
              <a:gd name="connsiteX37" fmla="*/ 212805 w 748200"/>
              <a:gd name="connsiteY37" fmla="*/ 202830 h 744820"/>
              <a:gd name="connsiteX38" fmla="*/ 149629 w 748200"/>
              <a:gd name="connsiteY38" fmla="*/ 226106 h 744820"/>
              <a:gd name="connsiteX39" fmla="*/ 142978 w 748200"/>
              <a:gd name="connsiteY39" fmla="*/ 329184 h 744820"/>
              <a:gd name="connsiteX40" fmla="*/ 116378 w 748200"/>
              <a:gd name="connsiteY40" fmla="*/ 302583 h 744820"/>
              <a:gd name="connsiteX41" fmla="*/ 76477 w 748200"/>
              <a:gd name="connsiteY41" fmla="*/ 0 h 744820"/>
              <a:gd name="connsiteX42" fmla="*/ 26600 w 748200"/>
              <a:gd name="connsiteY42" fmla="*/ 33251 h 744820"/>
              <a:gd name="connsiteX0" fmla="*/ 26600 w 748425"/>
              <a:gd name="connsiteY0" fmla="*/ 33251 h 744820"/>
              <a:gd name="connsiteX1" fmla="*/ 0 w 748425"/>
              <a:gd name="connsiteY1" fmla="*/ 113053 h 744820"/>
              <a:gd name="connsiteX2" fmla="*/ 43226 w 748425"/>
              <a:gd name="connsiteY2" fmla="*/ 462188 h 744820"/>
              <a:gd name="connsiteX3" fmla="*/ 69826 w 748425"/>
              <a:gd name="connsiteY3" fmla="*/ 472163 h 744820"/>
              <a:gd name="connsiteX4" fmla="*/ 59851 w 748425"/>
              <a:gd name="connsiteY4" fmla="*/ 571916 h 744820"/>
              <a:gd name="connsiteX5" fmla="*/ 23275 w 748425"/>
              <a:gd name="connsiteY5" fmla="*/ 615142 h 744820"/>
              <a:gd name="connsiteX6" fmla="*/ 96427 w 748425"/>
              <a:gd name="connsiteY6" fmla="*/ 588541 h 744820"/>
              <a:gd name="connsiteX7" fmla="*/ 79802 w 748425"/>
              <a:gd name="connsiteY7" fmla="*/ 684969 h 744820"/>
              <a:gd name="connsiteX8" fmla="*/ 59851 w 748425"/>
              <a:gd name="connsiteY8" fmla="*/ 708244 h 744820"/>
              <a:gd name="connsiteX9" fmla="*/ 109728 w 748425"/>
              <a:gd name="connsiteY9" fmla="*/ 744820 h 744820"/>
              <a:gd name="connsiteX10" fmla="*/ 312558 w 748425"/>
              <a:gd name="connsiteY10" fmla="*/ 618467 h 744820"/>
              <a:gd name="connsiteX11" fmla="*/ 389035 w 748425"/>
              <a:gd name="connsiteY11" fmla="*/ 515389 h 744820"/>
              <a:gd name="connsiteX12" fmla="*/ 422286 w 748425"/>
              <a:gd name="connsiteY12" fmla="*/ 558615 h 744820"/>
              <a:gd name="connsiteX13" fmla="*/ 452212 w 748425"/>
              <a:gd name="connsiteY13" fmla="*/ 535340 h 744820"/>
              <a:gd name="connsiteX14" fmla="*/ 448887 w 748425"/>
              <a:gd name="connsiteY14" fmla="*/ 498764 h 744820"/>
              <a:gd name="connsiteX15" fmla="*/ 505413 w 748425"/>
              <a:gd name="connsiteY15" fmla="*/ 488788 h 744820"/>
              <a:gd name="connsiteX16" fmla="*/ 458862 w 748425"/>
              <a:gd name="connsiteY16" fmla="*/ 628442 h 744820"/>
              <a:gd name="connsiteX17" fmla="*/ 468837 w 748425"/>
              <a:gd name="connsiteY17" fmla="*/ 638417 h 744820"/>
              <a:gd name="connsiteX18" fmla="*/ 528689 w 748425"/>
              <a:gd name="connsiteY18" fmla="*/ 585216 h 744820"/>
              <a:gd name="connsiteX19" fmla="*/ 525364 w 748425"/>
              <a:gd name="connsiteY19" fmla="*/ 508739 h 744820"/>
              <a:gd name="connsiteX20" fmla="*/ 551965 w 748425"/>
              <a:gd name="connsiteY20" fmla="*/ 462188 h 744820"/>
              <a:gd name="connsiteX21" fmla="*/ 538664 w 748425"/>
              <a:gd name="connsiteY21" fmla="*/ 402336 h 744820"/>
              <a:gd name="connsiteX22" fmla="*/ 605166 w 748425"/>
              <a:gd name="connsiteY22" fmla="*/ 445561 h 744820"/>
              <a:gd name="connsiteX23" fmla="*/ 651718 w 748425"/>
              <a:gd name="connsiteY23" fmla="*/ 532014 h 744820"/>
              <a:gd name="connsiteX24" fmla="*/ 748143 w 748425"/>
              <a:gd name="connsiteY24" fmla="*/ 442237 h 744820"/>
              <a:gd name="connsiteX25" fmla="*/ 678317 w 748425"/>
              <a:gd name="connsiteY25" fmla="*/ 415636 h 744820"/>
              <a:gd name="connsiteX26" fmla="*/ 595190 w 748425"/>
              <a:gd name="connsiteY26" fmla="*/ 385711 h 744820"/>
              <a:gd name="connsiteX27" fmla="*/ 538662 w 748425"/>
              <a:gd name="connsiteY27" fmla="*/ 342484 h 744820"/>
              <a:gd name="connsiteX28" fmla="*/ 561940 w 748425"/>
              <a:gd name="connsiteY28" fmla="*/ 242731 h 744820"/>
              <a:gd name="connsiteX29" fmla="*/ 505413 w 748425"/>
              <a:gd name="connsiteY29" fmla="*/ 285958 h 744820"/>
              <a:gd name="connsiteX30" fmla="*/ 472162 w 748425"/>
              <a:gd name="connsiteY30" fmla="*/ 295933 h 744820"/>
              <a:gd name="connsiteX31" fmla="*/ 448887 w 748425"/>
              <a:gd name="connsiteY31" fmla="*/ 259357 h 744820"/>
              <a:gd name="connsiteX32" fmla="*/ 455538 w 748425"/>
              <a:gd name="connsiteY32" fmla="*/ 179555 h 744820"/>
              <a:gd name="connsiteX33" fmla="*/ 349134 w 748425"/>
              <a:gd name="connsiteY33" fmla="*/ 212806 h 744820"/>
              <a:gd name="connsiteX34" fmla="*/ 305908 w 748425"/>
              <a:gd name="connsiteY34" fmla="*/ 292608 h 744820"/>
              <a:gd name="connsiteX35" fmla="*/ 282631 w 748425"/>
              <a:gd name="connsiteY35" fmla="*/ 252707 h 744820"/>
              <a:gd name="connsiteX36" fmla="*/ 232756 w 748425"/>
              <a:gd name="connsiteY36" fmla="*/ 292608 h 744820"/>
              <a:gd name="connsiteX37" fmla="*/ 202830 w 748425"/>
              <a:gd name="connsiteY37" fmla="*/ 269332 h 744820"/>
              <a:gd name="connsiteX38" fmla="*/ 212805 w 748425"/>
              <a:gd name="connsiteY38" fmla="*/ 202830 h 744820"/>
              <a:gd name="connsiteX39" fmla="*/ 149629 w 748425"/>
              <a:gd name="connsiteY39" fmla="*/ 226106 h 744820"/>
              <a:gd name="connsiteX40" fmla="*/ 142978 w 748425"/>
              <a:gd name="connsiteY40" fmla="*/ 329184 h 744820"/>
              <a:gd name="connsiteX41" fmla="*/ 116378 w 748425"/>
              <a:gd name="connsiteY41" fmla="*/ 302583 h 744820"/>
              <a:gd name="connsiteX42" fmla="*/ 76477 w 748425"/>
              <a:gd name="connsiteY42" fmla="*/ 0 h 744820"/>
              <a:gd name="connsiteX43" fmla="*/ 26600 w 748425"/>
              <a:gd name="connsiteY43" fmla="*/ 33251 h 744820"/>
              <a:gd name="connsiteX0" fmla="*/ 26600 w 748283"/>
              <a:gd name="connsiteY0" fmla="*/ 33251 h 744820"/>
              <a:gd name="connsiteX1" fmla="*/ 0 w 748283"/>
              <a:gd name="connsiteY1" fmla="*/ 113053 h 744820"/>
              <a:gd name="connsiteX2" fmla="*/ 43226 w 748283"/>
              <a:gd name="connsiteY2" fmla="*/ 462188 h 744820"/>
              <a:gd name="connsiteX3" fmla="*/ 69826 w 748283"/>
              <a:gd name="connsiteY3" fmla="*/ 472163 h 744820"/>
              <a:gd name="connsiteX4" fmla="*/ 59851 w 748283"/>
              <a:gd name="connsiteY4" fmla="*/ 571916 h 744820"/>
              <a:gd name="connsiteX5" fmla="*/ 23275 w 748283"/>
              <a:gd name="connsiteY5" fmla="*/ 615142 h 744820"/>
              <a:gd name="connsiteX6" fmla="*/ 96427 w 748283"/>
              <a:gd name="connsiteY6" fmla="*/ 588541 h 744820"/>
              <a:gd name="connsiteX7" fmla="*/ 79802 w 748283"/>
              <a:gd name="connsiteY7" fmla="*/ 684969 h 744820"/>
              <a:gd name="connsiteX8" fmla="*/ 59851 w 748283"/>
              <a:gd name="connsiteY8" fmla="*/ 708244 h 744820"/>
              <a:gd name="connsiteX9" fmla="*/ 109728 w 748283"/>
              <a:gd name="connsiteY9" fmla="*/ 744820 h 744820"/>
              <a:gd name="connsiteX10" fmla="*/ 312558 w 748283"/>
              <a:gd name="connsiteY10" fmla="*/ 618467 h 744820"/>
              <a:gd name="connsiteX11" fmla="*/ 389035 w 748283"/>
              <a:gd name="connsiteY11" fmla="*/ 515389 h 744820"/>
              <a:gd name="connsiteX12" fmla="*/ 422286 w 748283"/>
              <a:gd name="connsiteY12" fmla="*/ 558615 h 744820"/>
              <a:gd name="connsiteX13" fmla="*/ 452212 w 748283"/>
              <a:gd name="connsiteY13" fmla="*/ 535340 h 744820"/>
              <a:gd name="connsiteX14" fmla="*/ 448887 w 748283"/>
              <a:gd name="connsiteY14" fmla="*/ 498764 h 744820"/>
              <a:gd name="connsiteX15" fmla="*/ 505413 w 748283"/>
              <a:gd name="connsiteY15" fmla="*/ 488788 h 744820"/>
              <a:gd name="connsiteX16" fmla="*/ 458862 w 748283"/>
              <a:gd name="connsiteY16" fmla="*/ 628442 h 744820"/>
              <a:gd name="connsiteX17" fmla="*/ 468837 w 748283"/>
              <a:gd name="connsiteY17" fmla="*/ 638417 h 744820"/>
              <a:gd name="connsiteX18" fmla="*/ 528689 w 748283"/>
              <a:gd name="connsiteY18" fmla="*/ 585216 h 744820"/>
              <a:gd name="connsiteX19" fmla="*/ 525364 w 748283"/>
              <a:gd name="connsiteY19" fmla="*/ 508739 h 744820"/>
              <a:gd name="connsiteX20" fmla="*/ 551965 w 748283"/>
              <a:gd name="connsiteY20" fmla="*/ 462188 h 744820"/>
              <a:gd name="connsiteX21" fmla="*/ 538664 w 748283"/>
              <a:gd name="connsiteY21" fmla="*/ 402336 h 744820"/>
              <a:gd name="connsiteX22" fmla="*/ 605166 w 748283"/>
              <a:gd name="connsiteY22" fmla="*/ 445561 h 744820"/>
              <a:gd name="connsiteX23" fmla="*/ 651718 w 748283"/>
              <a:gd name="connsiteY23" fmla="*/ 532014 h 744820"/>
              <a:gd name="connsiteX24" fmla="*/ 748143 w 748283"/>
              <a:gd name="connsiteY24" fmla="*/ 442237 h 744820"/>
              <a:gd name="connsiteX25" fmla="*/ 625115 w 748283"/>
              <a:gd name="connsiteY25" fmla="*/ 285958 h 744820"/>
              <a:gd name="connsiteX26" fmla="*/ 595190 w 748283"/>
              <a:gd name="connsiteY26" fmla="*/ 385711 h 744820"/>
              <a:gd name="connsiteX27" fmla="*/ 538662 w 748283"/>
              <a:gd name="connsiteY27" fmla="*/ 342484 h 744820"/>
              <a:gd name="connsiteX28" fmla="*/ 561940 w 748283"/>
              <a:gd name="connsiteY28" fmla="*/ 242731 h 744820"/>
              <a:gd name="connsiteX29" fmla="*/ 505413 w 748283"/>
              <a:gd name="connsiteY29" fmla="*/ 285958 h 744820"/>
              <a:gd name="connsiteX30" fmla="*/ 472162 w 748283"/>
              <a:gd name="connsiteY30" fmla="*/ 295933 h 744820"/>
              <a:gd name="connsiteX31" fmla="*/ 448887 w 748283"/>
              <a:gd name="connsiteY31" fmla="*/ 259357 h 744820"/>
              <a:gd name="connsiteX32" fmla="*/ 455538 w 748283"/>
              <a:gd name="connsiteY32" fmla="*/ 179555 h 744820"/>
              <a:gd name="connsiteX33" fmla="*/ 349134 w 748283"/>
              <a:gd name="connsiteY33" fmla="*/ 212806 h 744820"/>
              <a:gd name="connsiteX34" fmla="*/ 305908 w 748283"/>
              <a:gd name="connsiteY34" fmla="*/ 292608 h 744820"/>
              <a:gd name="connsiteX35" fmla="*/ 282631 w 748283"/>
              <a:gd name="connsiteY35" fmla="*/ 252707 h 744820"/>
              <a:gd name="connsiteX36" fmla="*/ 232756 w 748283"/>
              <a:gd name="connsiteY36" fmla="*/ 292608 h 744820"/>
              <a:gd name="connsiteX37" fmla="*/ 202830 w 748283"/>
              <a:gd name="connsiteY37" fmla="*/ 269332 h 744820"/>
              <a:gd name="connsiteX38" fmla="*/ 212805 w 748283"/>
              <a:gd name="connsiteY38" fmla="*/ 202830 h 744820"/>
              <a:gd name="connsiteX39" fmla="*/ 149629 w 748283"/>
              <a:gd name="connsiteY39" fmla="*/ 226106 h 744820"/>
              <a:gd name="connsiteX40" fmla="*/ 142978 w 748283"/>
              <a:gd name="connsiteY40" fmla="*/ 329184 h 744820"/>
              <a:gd name="connsiteX41" fmla="*/ 116378 w 748283"/>
              <a:gd name="connsiteY41" fmla="*/ 302583 h 744820"/>
              <a:gd name="connsiteX42" fmla="*/ 76477 w 748283"/>
              <a:gd name="connsiteY42" fmla="*/ 0 h 744820"/>
              <a:gd name="connsiteX43" fmla="*/ 26600 w 748283"/>
              <a:gd name="connsiteY43" fmla="*/ 33251 h 744820"/>
              <a:gd name="connsiteX0" fmla="*/ 26600 w 749304"/>
              <a:gd name="connsiteY0" fmla="*/ 33251 h 744820"/>
              <a:gd name="connsiteX1" fmla="*/ 0 w 749304"/>
              <a:gd name="connsiteY1" fmla="*/ 113053 h 744820"/>
              <a:gd name="connsiteX2" fmla="*/ 43226 w 749304"/>
              <a:gd name="connsiteY2" fmla="*/ 462188 h 744820"/>
              <a:gd name="connsiteX3" fmla="*/ 69826 w 749304"/>
              <a:gd name="connsiteY3" fmla="*/ 472163 h 744820"/>
              <a:gd name="connsiteX4" fmla="*/ 59851 w 749304"/>
              <a:gd name="connsiteY4" fmla="*/ 571916 h 744820"/>
              <a:gd name="connsiteX5" fmla="*/ 23275 w 749304"/>
              <a:gd name="connsiteY5" fmla="*/ 615142 h 744820"/>
              <a:gd name="connsiteX6" fmla="*/ 96427 w 749304"/>
              <a:gd name="connsiteY6" fmla="*/ 588541 h 744820"/>
              <a:gd name="connsiteX7" fmla="*/ 79802 w 749304"/>
              <a:gd name="connsiteY7" fmla="*/ 684969 h 744820"/>
              <a:gd name="connsiteX8" fmla="*/ 59851 w 749304"/>
              <a:gd name="connsiteY8" fmla="*/ 708244 h 744820"/>
              <a:gd name="connsiteX9" fmla="*/ 109728 w 749304"/>
              <a:gd name="connsiteY9" fmla="*/ 744820 h 744820"/>
              <a:gd name="connsiteX10" fmla="*/ 312558 w 749304"/>
              <a:gd name="connsiteY10" fmla="*/ 618467 h 744820"/>
              <a:gd name="connsiteX11" fmla="*/ 389035 w 749304"/>
              <a:gd name="connsiteY11" fmla="*/ 515389 h 744820"/>
              <a:gd name="connsiteX12" fmla="*/ 422286 w 749304"/>
              <a:gd name="connsiteY12" fmla="*/ 558615 h 744820"/>
              <a:gd name="connsiteX13" fmla="*/ 452212 w 749304"/>
              <a:gd name="connsiteY13" fmla="*/ 535340 h 744820"/>
              <a:gd name="connsiteX14" fmla="*/ 448887 w 749304"/>
              <a:gd name="connsiteY14" fmla="*/ 498764 h 744820"/>
              <a:gd name="connsiteX15" fmla="*/ 505413 w 749304"/>
              <a:gd name="connsiteY15" fmla="*/ 488788 h 744820"/>
              <a:gd name="connsiteX16" fmla="*/ 458862 w 749304"/>
              <a:gd name="connsiteY16" fmla="*/ 628442 h 744820"/>
              <a:gd name="connsiteX17" fmla="*/ 468837 w 749304"/>
              <a:gd name="connsiteY17" fmla="*/ 638417 h 744820"/>
              <a:gd name="connsiteX18" fmla="*/ 528689 w 749304"/>
              <a:gd name="connsiteY18" fmla="*/ 585216 h 744820"/>
              <a:gd name="connsiteX19" fmla="*/ 525364 w 749304"/>
              <a:gd name="connsiteY19" fmla="*/ 508739 h 744820"/>
              <a:gd name="connsiteX20" fmla="*/ 551965 w 749304"/>
              <a:gd name="connsiteY20" fmla="*/ 462188 h 744820"/>
              <a:gd name="connsiteX21" fmla="*/ 538664 w 749304"/>
              <a:gd name="connsiteY21" fmla="*/ 402336 h 744820"/>
              <a:gd name="connsiteX22" fmla="*/ 605166 w 749304"/>
              <a:gd name="connsiteY22" fmla="*/ 445561 h 744820"/>
              <a:gd name="connsiteX23" fmla="*/ 651718 w 749304"/>
              <a:gd name="connsiteY23" fmla="*/ 532014 h 744820"/>
              <a:gd name="connsiteX24" fmla="*/ 684967 w 749304"/>
              <a:gd name="connsiteY24" fmla="*/ 502089 h 744820"/>
              <a:gd name="connsiteX25" fmla="*/ 748143 w 749304"/>
              <a:gd name="connsiteY25" fmla="*/ 442237 h 744820"/>
              <a:gd name="connsiteX26" fmla="*/ 625115 w 749304"/>
              <a:gd name="connsiteY26" fmla="*/ 285958 h 744820"/>
              <a:gd name="connsiteX27" fmla="*/ 595190 w 749304"/>
              <a:gd name="connsiteY27" fmla="*/ 385711 h 744820"/>
              <a:gd name="connsiteX28" fmla="*/ 538662 w 749304"/>
              <a:gd name="connsiteY28" fmla="*/ 342484 h 744820"/>
              <a:gd name="connsiteX29" fmla="*/ 561940 w 749304"/>
              <a:gd name="connsiteY29" fmla="*/ 242731 h 744820"/>
              <a:gd name="connsiteX30" fmla="*/ 505413 w 749304"/>
              <a:gd name="connsiteY30" fmla="*/ 285958 h 744820"/>
              <a:gd name="connsiteX31" fmla="*/ 472162 w 749304"/>
              <a:gd name="connsiteY31" fmla="*/ 295933 h 744820"/>
              <a:gd name="connsiteX32" fmla="*/ 448887 w 749304"/>
              <a:gd name="connsiteY32" fmla="*/ 259357 h 744820"/>
              <a:gd name="connsiteX33" fmla="*/ 455538 w 749304"/>
              <a:gd name="connsiteY33" fmla="*/ 179555 h 744820"/>
              <a:gd name="connsiteX34" fmla="*/ 349134 w 749304"/>
              <a:gd name="connsiteY34" fmla="*/ 212806 h 744820"/>
              <a:gd name="connsiteX35" fmla="*/ 305908 w 749304"/>
              <a:gd name="connsiteY35" fmla="*/ 292608 h 744820"/>
              <a:gd name="connsiteX36" fmla="*/ 282631 w 749304"/>
              <a:gd name="connsiteY36" fmla="*/ 252707 h 744820"/>
              <a:gd name="connsiteX37" fmla="*/ 232756 w 749304"/>
              <a:gd name="connsiteY37" fmla="*/ 292608 h 744820"/>
              <a:gd name="connsiteX38" fmla="*/ 202830 w 749304"/>
              <a:gd name="connsiteY38" fmla="*/ 269332 h 744820"/>
              <a:gd name="connsiteX39" fmla="*/ 212805 w 749304"/>
              <a:gd name="connsiteY39" fmla="*/ 202830 h 744820"/>
              <a:gd name="connsiteX40" fmla="*/ 149629 w 749304"/>
              <a:gd name="connsiteY40" fmla="*/ 226106 h 744820"/>
              <a:gd name="connsiteX41" fmla="*/ 142978 w 749304"/>
              <a:gd name="connsiteY41" fmla="*/ 329184 h 744820"/>
              <a:gd name="connsiteX42" fmla="*/ 116378 w 749304"/>
              <a:gd name="connsiteY42" fmla="*/ 302583 h 744820"/>
              <a:gd name="connsiteX43" fmla="*/ 76477 w 749304"/>
              <a:gd name="connsiteY43" fmla="*/ 0 h 744820"/>
              <a:gd name="connsiteX44" fmla="*/ 26600 w 749304"/>
              <a:gd name="connsiteY44" fmla="*/ 33251 h 744820"/>
              <a:gd name="connsiteX0" fmla="*/ 26600 w 748966"/>
              <a:gd name="connsiteY0" fmla="*/ 33251 h 744820"/>
              <a:gd name="connsiteX1" fmla="*/ 0 w 748966"/>
              <a:gd name="connsiteY1" fmla="*/ 113053 h 744820"/>
              <a:gd name="connsiteX2" fmla="*/ 43226 w 748966"/>
              <a:gd name="connsiteY2" fmla="*/ 462188 h 744820"/>
              <a:gd name="connsiteX3" fmla="*/ 69826 w 748966"/>
              <a:gd name="connsiteY3" fmla="*/ 472163 h 744820"/>
              <a:gd name="connsiteX4" fmla="*/ 59851 w 748966"/>
              <a:gd name="connsiteY4" fmla="*/ 571916 h 744820"/>
              <a:gd name="connsiteX5" fmla="*/ 23275 w 748966"/>
              <a:gd name="connsiteY5" fmla="*/ 615142 h 744820"/>
              <a:gd name="connsiteX6" fmla="*/ 96427 w 748966"/>
              <a:gd name="connsiteY6" fmla="*/ 588541 h 744820"/>
              <a:gd name="connsiteX7" fmla="*/ 79802 w 748966"/>
              <a:gd name="connsiteY7" fmla="*/ 684969 h 744820"/>
              <a:gd name="connsiteX8" fmla="*/ 59851 w 748966"/>
              <a:gd name="connsiteY8" fmla="*/ 708244 h 744820"/>
              <a:gd name="connsiteX9" fmla="*/ 109728 w 748966"/>
              <a:gd name="connsiteY9" fmla="*/ 744820 h 744820"/>
              <a:gd name="connsiteX10" fmla="*/ 312558 w 748966"/>
              <a:gd name="connsiteY10" fmla="*/ 618467 h 744820"/>
              <a:gd name="connsiteX11" fmla="*/ 389035 w 748966"/>
              <a:gd name="connsiteY11" fmla="*/ 515389 h 744820"/>
              <a:gd name="connsiteX12" fmla="*/ 422286 w 748966"/>
              <a:gd name="connsiteY12" fmla="*/ 558615 h 744820"/>
              <a:gd name="connsiteX13" fmla="*/ 452212 w 748966"/>
              <a:gd name="connsiteY13" fmla="*/ 535340 h 744820"/>
              <a:gd name="connsiteX14" fmla="*/ 448887 w 748966"/>
              <a:gd name="connsiteY14" fmla="*/ 498764 h 744820"/>
              <a:gd name="connsiteX15" fmla="*/ 505413 w 748966"/>
              <a:gd name="connsiteY15" fmla="*/ 488788 h 744820"/>
              <a:gd name="connsiteX16" fmla="*/ 458862 w 748966"/>
              <a:gd name="connsiteY16" fmla="*/ 628442 h 744820"/>
              <a:gd name="connsiteX17" fmla="*/ 468837 w 748966"/>
              <a:gd name="connsiteY17" fmla="*/ 638417 h 744820"/>
              <a:gd name="connsiteX18" fmla="*/ 528689 w 748966"/>
              <a:gd name="connsiteY18" fmla="*/ 585216 h 744820"/>
              <a:gd name="connsiteX19" fmla="*/ 525364 w 748966"/>
              <a:gd name="connsiteY19" fmla="*/ 508739 h 744820"/>
              <a:gd name="connsiteX20" fmla="*/ 551965 w 748966"/>
              <a:gd name="connsiteY20" fmla="*/ 462188 h 744820"/>
              <a:gd name="connsiteX21" fmla="*/ 538664 w 748966"/>
              <a:gd name="connsiteY21" fmla="*/ 402336 h 744820"/>
              <a:gd name="connsiteX22" fmla="*/ 605166 w 748966"/>
              <a:gd name="connsiteY22" fmla="*/ 445561 h 744820"/>
              <a:gd name="connsiteX23" fmla="*/ 651718 w 748966"/>
              <a:gd name="connsiteY23" fmla="*/ 532014 h 744820"/>
              <a:gd name="connsiteX24" fmla="*/ 658366 w 748966"/>
              <a:gd name="connsiteY24" fmla="*/ 455537 h 744820"/>
              <a:gd name="connsiteX25" fmla="*/ 748143 w 748966"/>
              <a:gd name="connsiteY25" fmla="*/ 442237 h 744820"/>
              <a:gd name="connsiteX26" fmla="*/ 625115 w 748966"/>
              <a:gd name="connsiteY26" fmla="*/ 285958 h 744820"/>
              <a:gd name="connsiteX27" fmla="*/ 595190 w 748966"/>
              <a:gd name="connsiteY27" fmla="*/ 385711 h 744820"/>
              <a:gd name="connsiteX28" fmla="*/ 538662 w 748966"/>
              <a:gd name="connsiteY28" fmla="*/ 342484 h 744820"/>
              <a:gd name="connsiteX29" fmla="*/ 561940 w 748966"/>
              <a:gd name="connsiteY29" fmla="*/ 242731 h 744820"/>
              <a:gd name="connsiteX30" fmla="*/ 505413 w 748966"/>
              <a:gd name="connsiteY30" fmla="*/ 285958 h 744820"/>
              <a:gd name="connsiteX31" fmla="*/ 472162 w 748966"/>
              <a:gd name="connsiteY31" fmla="*/ 295933 h 744820"/>
              <a:gd name="connsiteX32" fmla="*/ 448887 w 748966"/>
              <a:gd name="connsiteY32" fmla="*/ 259357 h 744820"/>
              <a:gd name="connsiteX33" fmla="*/ 455538 w 748966"/>
              <a:gd name="connsiteY33" fmla="*/ 179555 h 744820"/>
              <a:gd name="connsiteX34" fmla="*/ 349134 w 748966"/>
              <a:gd name="connsiteY34" fmla="*/ 212806 h 744820"/>
              <a:gd name="connsiteX35" fmla="*/ 305908 w 748966"/>
              <a:gd name="connsiteY35" fmla="*/ 292608 h 744820"/>
              <a:gd name="connsiteX36" fmla="*/ 282631 w 748966"/>
              <a:gd name="connsiteY36" fmla="*/ 252707 h 744820"/>
              <a:gd name="connsiteX37" fmla="*/ 232756 w 748966"/>
              <a:gd name="connsiteY37" fmla="*/ 292608 h 744820"/>
              <a:gd name="connsiteX38" fmla="*/ 202830 w 748966"/>
              <a:gd name="connsiteY38" fmla="*/ 269332 h 744820"/>
              <a:gd name="connsiteX39" fmla="*/ 212805 w 748966"/>
              <a:gd name="connsiteY39" fmla="*/ 202830 h 744820"/>
              <a:gd name="connsiteX40" fmla="*/ 149629 w 748966"/>
              <a:gd name="connsiteY40" fmla="*/ 226106 h 744820"/>
              <a:gd name="connsiteX41" fmla="*/ 142978 w 748966"/>
              <a:gd name="connsiteY41" fmla="*/ 329184 h 744820"/>
              <a:gd name="connsiteX42" fmla="*/ 116378 w 748966"/>
              <a:gd name="connsiteY42" fmla="*/ 302583 h 744820"/>
              <a:gd name="connsiteX43" fmla="*/ 76477 w 748966"/>
              <a:gd name="connsiteY43" fmla="*/ 0 h 744820"/>
              <a:gd name="connsiteX44" fmla="*/ 26600 w 748966"/>
              <a:gd name="connsiteY44" fmla="*/ 33251 h 744820"/>
              <a:gd name="connsiteX0" fmla="*/ 26600 w 751925"/>
              <a:gd name="connsiteY0" fmla="*/ 33251 h 744820"/>
              <a:gd name="connsiteX1" fmla="*/ 0 w 751925"/>
              <a:gd name="connsiteY1" fmla="*/ 113053 h 744820"/>
              <a:gd name="connsiteX2" fmla="*/ 43226 w 751925"/>
              <a:gd name="connsiteY2" fmla="*/ 462188 h 744820"/>
              <a:gd name="connsiteX3" fmla="*/ 69826 w 751925"/>
              <a:gd name="connsiteY3" fmla="*/ 472163 h 744820"/>
              <a:gd name="connsiteX4" fmla="*/ 59851 w 751925"/>
              <a:gd name="connsiteY4" fmla="*/ 571916 h 744820"/>
              <a:gd name="connsiteX5" fmla="*/ 23275 w 751925"/>
              <a:gd name="connsiteY5" fmla="*/ 615142 h 744820"/>
              <a:gd name="connsiteX6" fmla="*/ 96427 w 751925"/>
              <a:gd name="connsiteY6" fmla="*/ 588541 h 744820"/>
              <a:gd name="connsiteX7" fmla="*/ 79802 w 751925"/>
              <a:gd name="connsiteY7" fmla="*/ 684969 h 744820"/>
              <a:gd name="connsiteX8" fmla="*/ 59851 w 751925"/>
              <a:gd name="connsiteY8" fmla="*/ 708244 h 744820"/>
              <a:gd name="connsiteX9" fmla="*/ 109728 w 751925"/>
              <a:gd name="connsiteY9" fmla="*/ 744820 h 744820"/>
              <a:gd name="connsiteX10" fmla="*/ 312558 w 751925"/>
              <a:gd name="connsiteY10" fmla="*/ 618467 h 744820"/>
              <a:gd name="connsiteX11" fmla="*/ 389035 w 751925"/>
              <a:gd name="connsiteY11" fmla="*/ 515389 h 744820"/>
              <a:gd name="connsiteX12" fmla="*/ 422286 w 751925"/>
              <a:gd name="connsiteY12" fmla="*/ 558615 h 744820"/>
              <a:gd name="connsiteX13" fmla="*/ 452212 w 751925"/>
              <a:gd name="connsiteY13" fmla="*/ 535340 h 744820"/>
              <a:gd name="connsiteX14" fmla="*/ 448887 w 751925"/>
              <a:gd name="connsiteY14" fmla="*/ 498764 h 744820"/>
              <a:gd name="connsiteX15" fmla="*/ 505413 w 751925"/>
              <a:gd name="connsiteY15" fmla="*/ 488788 h 744820"/>
              <a:gd name="connsiteX16" fmla="*/ 458862 w 751925"/>
              <a:gd name="connsiteY16" fmla="*/ 628442 h 744820"/>
              <a:gd name="connsiteX17" fmla="*/ 468837 w 751925"/>
              <a:gd name="connsiteY17" fmla="*/ 638417 h 744820"/>
              <a:gd name="connsiteX18" fmla="*/ 528689 w 751925"/>
              <a:gd name="connsiteY18" fmla="*/ 585216 h 744820"/>
              <a:gd name="connsiteX19" fmla="*/ 525364 w 751925"/>
              <a:gd name="connsiteY19" fmla="*/ 508739 h 744820"/>
              <a:gd name="connsiteX20" fmla="*/ 551965 w 751925"/>
              <a:gd name="connsiteY20" fmla="*/ 462188 h 744820"/>
              <a:gd name="connsiteX21" fmla="*/ 538664 w 751925"/>
              <a:gd name="connsiteY21" fmla="*/ 402336 h 744820"/>
              <a:gd name="connsiteX22" fmla="*/ 605166 w 751925"/>
              <a:gd name="connsiteY22" fmla="*/ 445561 h 744820"/>
              <a:gd name="connsiteX23" fmla="*/ 651718 w 751925"/>
              <a:gd name="connsiteY23" fmla="*/ 532014 h 744820"/>
              <a:gd name="connsiteX24" fmla="*/ 658366 w 751925"/>
              <a:gd name="connsiteY24" fmla="*/ 455537 h 744820"/>
              <a:gd name="connsiteX25" fmla="*/ 714892 w 751925"/>
              <a:gd name="connsiteY25" fmla="*/ 458862 h 744820"/>
              <a:gd name="connsiteX26" fmla="*/ 748143 w 751925"/>
              <a:gd name="connsiteY26" fmla="*/ 442237 h 744820"/>
              <a:gd name="connsiteX27" fmla="*/ 625115 w 751925"/>
              <a:gd name="connsiteY27" fmla="*/ 285958 h 744820"/>
              <a:gd name="connsiteX28" fmla="*/ 595190 w 751925"/>
              <a:gd name="connsiteY28" fmla="*/ 385711 h 744820"/>
              <a:gd name="connsiteX29" fmla="*/ 538662 w 751925"/>
              <a:gd name="connsiteY29" fmla="*/ 342484 h 744820"/>
              <a:gd name="connsiteX30" fmla="*/ 561940 w 751925"/>
              <a:gd name="connsiteY30" fmla="*/ 242731 h 744820"/>
              <a:gd name="connsiteX31" fmla="*/ 505413 w 751925"/>
              <a:gd name="connsiteY31" fmla="*/ 285958 h 744820"/>
              <a:gd name="connsiteX32" fmla="*/ 472162 w 751925"/>
              <a:gd name="connsiteY32" fmla="*/ 295933 h 744820"/>
              <a:gd name="connsiteX33" fmla="*/ 448887 w 751925"/>
              <a:gd name="connsiteY33" fmla="*/ 259357 h 744820"/>
              <a:gd name="connsiteX34" fmla="*/ 455538 w 751925"/>
              <a:gd name="connsiteY34" fmla="*/ 179555 h 744820"/>
              <a:gd name="connsiteX35" fmla="*/ 349134 w 751925"/>
              <a:gd name="connsiteY35" fmla="*/ 212806 h 744820"/>
              <a:gd name="connsiteX36" fmla="*/ 305908 w 751925"/>
              <a:gd name="connsiteY36" fmla="*/ 292608 h 744820"/>
              <a:gd name="connsiteX37" fmla="*/ 282631 w 751925"/>
              <a:gd name="connsiteY37" fmla="*/ 252707 h 744820"/>
              <a:gd name="connsiteX38" fmla="*/ 232756 w 751925"/>
              <a:gd name="connsiteY38" fmla="*/ 292608 h 744820"/>
              <a:gd name="connsiteX39" fmla="*/ 202830 w 751925"/>
              <a:gd name="connsiteY39" fmla="*/ 269332 h 744820"/>
              <a:gd name="connsiteX40" fmla="*/ 212805 w 751925"/>
              <a:gd name="connsiteY40" fmla="*/ 202830 h 744820"/>
              <a:gd name="connsiteX41" fmla="*/ 149629 w 751925"/>
              <a:gd name="connsiteY41" fmla="*/ 226106 h 744820"/>
              <a:gd name="connsiteX42" fmla="*/ 142978 w 751925"/>
              <a:gd name="connsiteY42" fmla="*/ 329184 h 744820"/>
              <a:gd name="connsiteX43" fmla="*/ 116378 w 751925"/>
              <a:gd name="connsiteY43" fmla="*/ 302583 h 744820"/>
              <a:gd name="connsiteX44" fmla="*/ 76477 w 751925"/>
              <a:gd name="connsiteY44" fmla="*/ 0 h 744820"/>
              <a:gd name="connsiteX45" fmla="*/ 26600 w 751925"/>
              <a:gd name="connsiteY45" fmla="*/ 33251 h 744820"/>
              <a:gd name="connsiteX0" fmla="*/ 26600 w 752564"/>
              <a:gd name="connsiteY0" fmla="*/ 33251 h 744820"/>
              <a:gd name="connsiteX1" fmla="*/ 0 w 752564"/>
              <a:gd name="connsiteY1" fmla="*/ 113053 h 744820"/>
              <a:gd name="connsiteX2" fmla="*/ 43226 w 752564"/>
              <a:gd name="connsiteY2" fmla="*/ 462188 h 744820"/>
              <a:gd name="connsiteX3" fmla="*/ 69826 w 752564"/>
              <a:gd name="connsiteY3" fmla="*/ 472163 h 744820"/>
              <a:gd name="connsiteX4" fmla="*/ 59851 w 752564"/>
              <a:gd name="connsiteY4" fmla="*/ 571916 h 744820"/>
              <a:gd name="connsiteX5" fmla="*/ 23275 w 752564"/>
              <a:gd name="connsiteY5" fmla="*/ 615142 h 744820"/>
              <a:gd name="connsiteX6" fmla="*/ 96427 w 752564"/>
              <a:gd name="connsiteY6" fmla="*/ 588541 h 744820"/>
              <a:gd name="connsiteX7" fmla="*/ 79802 w 752564"/>
              <a:gd name="connsiteY7" fmla="*/ 684969 h 744820"/>
              <a:gd name="connsiteX8" fmla="*/ 59851 w 752564"/>
              <a:gd name="connsiteY8" fmla="*/ 708244 h 744820"/>
              <a:gd name="connsiteX9" fmla="*/ 109728 w 752564"/>
              <a:gd name="connsiteY9" fmla="*/ 744820 h 744820"/>
              <a:gd name="connsiteX10" fmla="*/ 312558 w 752564"/>
              <a:gd name="connsiteY10" fmla="*/ 618467 h 744820"/>
              <a:gd name="connsiteX11" fmla="*/ 389035 w 752564"/>
              <a:gd name="connsiteY11" fmla="*/ 515389 h 744820"/>
              <a:gd name="connsiteX12" fmla="*/ 422286 w 752564"/>
              <a:gd name="connsiteY12" fmla="*/ 558615 h 744820"/>
              <a:gd name="connsiteX13" fmla="*/ 452212 w 752564"/>
              <a:gd name="connsiteY13" fmla="*/ 535340 h 744820"/>
              <a:gd name="connsiteX14" fmla="*/ 448887 w 752564"/>
              <a:gd name="connsiteY14" fmla="*/ 498764 h 744820"/>
              <a:gd name="connsiteX15" fmla="*/ 505413 w 752564"/>
              <a:gd name="connsiteY15" fmla="*/ 488788 h 744820"/>
              <a:gd name="connsiteX16" fmla="*/ 458862 w 752564"/>
              <a:gd name="connsiteY16" fmla="*/ 628442 h 744820"/>
              <a:gd name="connsiteX17" fmla="*/ 468837 w 752564"/>
              <a:gd name="connsiteY17" fmla="*/ 638417 h 744820"/>
              <a:gd name="connsiteX18" fmla="*/ 528689 w 752564"/>
              <a:gd name="connsiteY18" fmla="*/ 585216 h 744820"/>
              <a:gd name="connsiteX19" fmla="*/ 525364 w 752564"/>
              <a:gd name="connsiteY19" fmla="*/ 508739 h 744820"/>
              <a:gd name="connsiteX20" fmla="*/ 551965 w 752564"/>
              <a:gd name="connsiteY20" fmla="*/ 462188 h 744820"/>
              <a:gd name="connsiteX21" fmla="*/ 538664 w 752564"/>
              <a:gd name="connsiteY21" fmla="*/ 402336 h 744820"/>
              <a:gd name="connsiteX22" fmla="*/ 605166 w 752564"/>
              <a:gd name="connsiteY22" fmla="*/ 445561 h 744820"/>
              <a:gd name="connsiteX23" fmla="*/ 651718 w 752564"/>
              <a:gd name="connsiteY23" fmla="*/ 532014 h 744820"/>
              <a:gd name="connsiteX24" fmla="*/ 658366 w 752564"/>
              <a:gd name="connsiteY24" fmla="*/ 455537 h 744820"/>
              <a:gd name="connsiteX25" fmla="*/ 721542 w 752564"/>
              <a:gd name="connsiteY25" fmla="*/ 512064 h 744820"/>
              <a:gd name="connsiteX26" fmla="*/ 748143 w 752564"/>
              <a:gd name="connsiteY26" fmla="*/ 442237 h 744820"/>
              <a:gd name="connsiteX27" fmla="*/ 625115 w 752564"/>
              <a:gd name="connsiteY27" fmla="*/ 285958 h 744820"/>
              <a:gd name="connsiteX28" fmla="*/ 595190 w 752564"/>
              <a:gd name="connsiteY28" fmla="*/ 385711 h 744820"/>
              <a:gd name="connsiteX29" fmla="*/ 538662 w 752564"/>
              <a:gd name="connsiteY29" fmla="*/ 342484 h 744820"/>
              <a:gd name="connsiteX30" fmla="*/ 561940 w 752564"/>
              <a:gd name="connsiteY30" fmla="*/ 242731 h 744820"/>
              <a:gd name="connsiteX31" fmla="*/ 505413 w 752564"/>
              <a:gd name="connsiteY31" fmla="*/ 285958 h 744820"/>
              <a:gd name="connsiteX32" fmla="*/ 472162 w 752564"/>
              <a:gd name="connsiteY32" fmla="*/ 295933 h 744820"/>
              <a:gd name="connsiteX33" fmla="*/ 448887 w 752564"/>
              <a:gd name="connsiteY33" fmla="*/ 259357 h 744820"/>
              <a:gd name="connsiteX34" fmla="*/ 455538 w 752564"/>
              <a:gd name="connsiteY34" fmla="*/ 179555 h 744820"/>
              <a:gd name="connsiteX35" fmla="*/ 349134 w 752564"/>
              <a:gd name="connsiteY35" fmla="*/ 212806 h 744820"/>
              <a:gd name="connsiteX36" fmla="*/ 305908 w 752564"/>
              <a:gd name="connsiteY36" fmla="*/ 292608 h 744820"/>
              <a:gd name="connsiteX37" fmla="*/ 282631 w 752564"/>
              <a:gd name="connsiteY37" fmla="*/ 252707 h 744820"/>
              <a:gd name="connsiteX38" fmla="*/ 232756 w 752564"/>
              <a:gd name="connsiteY38" fmla="*/ 292608 h 744820"/>
              <a:gd name="connsiteX39" fmla="*/ 202830 w 752564"/>
              <a:gd name="connsiteY39" fmla="*/ 269332 h 744820"/>
              <a:gd name="connsiteX40" fmla="*/ 212805 w 752564"/>
              <a:gd name="connsiteY40" fmla="*/ 202830 h 744820"/>
              <a:gd name="connsiteX41" fmla="*/ 149629 w 752564"/>
              <a:gd name="connsiteY41" fmla="*/ 226106 h 744820"/>
              <a:gd name="connsiteX42" fmla="*/ 142978 w 752564"/>
              <a:gd name="connsiteY42" fmla="*/ 329184 h 744820"/>
              <a:gd name="connsiteX43" fmla="*/ 116378 w 752564"/>
              <a:gd name="connsiteY43" fmla="*/ 302583 h 744820"/>
              <a:gd name="connsiteX44" fmla="*/ 76477 w 752564"/>
              <a:gd name="connsiteY44" fmla="*/ 0 h 744820"/>
              <a:gd name="connsiteX45" fmla="*/ 26600 w 752564"/>
              <a:gd name="connsiteY45" fmla="*/ 33251 h 744820"/>
              <a:gd name="connsiteX0" fmla="*/ 26600 w 748487"/>
              <a:gd name="connsiteY0" fmla="*/ 33251 h 744820"/>
              <a:gd name="connsiteX1" fmla="*/ 0 w 748487"/>
              <a:gd name="connsiteY1" fmla="*/ 113053 h 744820"/>
              <a:gd name="connsiteX2" fmla="*/ 43226 w 748487"/>
              <a:gd name="connsiteY2" fmla="*/ 462188 h 744820"/>
              <a:gd name="connsiteX3" fmla="*/ 69826 w 748487"/>
              <a:gd name="connsiteY3" fmla="*/ 472163 h 744820"/>
              <a:gd name="connsiteX4" fmla="*/ 59851 w 748487"/>
              <a:gd name="connsiteY4" fmla="*/ 571916 h 744820"/>
              <a:gd name="connsiteX5" fmla="*/ 23275 w 748487"/>
              <a:gd name="connsiteY5" fmla="*/ 615142 h 744820"/>
              <a:gd name="connsiteX6" fmla="*/ 96427 w 748487"/>
              <a:gd name="connsiteY6" fmla="*/ 588541 h 744820"/>
              <a:gd name="connsiteX7" fmla="*/ 79802 w 748487"/>
              <a:gd name="connsiteY7" fmla="*/ 684969 h 744820"/>
              <a:gd name="connsiteX8" fmla="*/ 59851 w 748487"/>
              <a:gd name="connsiteY8" fmla="*/ 708244 h 744820"/>
              <a:gd name="connsiteX9" fmla="*/ 109728 w 748487"/>
              <a:gd name="connsiteY9" fmla="*/ 744820 h 744820"/>
              <a:gd name="connsiteX10" fmla="*/ 312558 w 748487"/>
              <a:gd name="connsiteY10" fmla="*/ 618467 h 744820"/>
              <a:gd name="connsiteX11" fmla="*/ 389035 w 748487"/>
              <a:gd name="connsiteY11" fmla="*/ 515389 h 744820"/>
              <a:gd name="connsiteX12" fmla="*/ 422286 w 748487"/>
              <a:gd name="connsiteY12" fmla="*/ 558615 h 744820"/>
              <a:gd name="connsiteX13" fmla="*/ 452212 w 748487"/>
              <a:gd name="connsiteY13" fmla="*/ 535340 h 744820"/>
              <a:gd name="connsiteX14" fmla="*/ 448887 w 748487"/>
              <a:gd name="connsiteY14" fmla="*/ 498764 h 744820"/>
              <a:gd name="connsiteX15" fmla="*/ 505413 w 748487"/>
              <a:gd name="connsiteY15" fmla="*/ 488788 h 744820"/>
              <a:gd name="connsiteX16" fmla="*/ 458862 w 748487"/>
              <a:gd name="connsiteY16" fmla="*/ 628442 h 744820"/>
              <a:gd name="connsiteX17" fmla="*/ 468837 w 748487"/>
              <a:gd name="connsiteY17" fmla="*/ 638417 h 744820"/>
              <a:gd name="connsiteX18" fmla="*/ 528689 w 748487"/>
              <a:gd name="connsiteY18" fmla="*/ 585216 h 744820"/>
              <a:gd name="connsiteX19" fmla="*/ 525364 w 748487"/>
              <a:gd name="connsiteY19" fmla="*/ 508739 h 744820"/>
              <a:gd name="connsiteX20" fmla="*/ 551965 w 748487"/>
              <a:gd name="connsiteY20" fmla="*/ 462188 h 744820"/>
              <a:gd name="connsiteX21" fmla="*/ 538664 w 748487"/>
              <a:gd name="connsiteY21" fmla="*/ 402336 h 744820"/>
              <a:gd name="connsiteX22" fmla="*/ 605166 w 748487"/>
              <a:gd name="connsiteY22" fmla="*/ 445561 h 744820"/>
              <a:gd name="connsiteX23" fmla="*/ 651718 w 748487"/>
              <a:gd name="connsiteY23" fmla="*/ 532014 h 744820"/>
              <a:gd name="connsiteX24" fmla="*/ 658366 w 748487"/>
              <a:gd name="connsiteY24" fmla="*/ 455537 h 744820"/>
              <a:gd name="connsiteX25" fmla="*/ 721542 w 748487"/>
              <a:gd name="connsiteY25" fmla="*/ 512064 h 744820"/>
              <a:gd name="connsiteX26" fmla="*/ 748143 w 748487"/>
              <a:gd name="connsiteY26" fmla="*/ 442237 h 744820"/>
              <a:gd name="connsiteX27" fmla="*/ 704916 w 748487"/>
              <a:gd name="connsiteY27" fmla="*/ 372410 h 744820"/>
              <a:gd name="connsiteX28" fmla="*/ 625115 w 748487"/>
              <a:gd name="connsiteY28" fmla="*/ 285958 h 744820"/>
              <a:gd name="connsiteX29" fmla="*/ 595190 w 748487"/>
              <a:gd name="connsiteY29" fmla="*/ 385711 h 744820"/>
              <a:gd name="connsiteX30" fmla="*/ 538662 w 748487"/>
              <a:gd name="connsiteY30" fmla="*/ 342484 h 744820"/>
              <a:gd name="connsiteX31" fmla="*/ 561940 w 748487"/>
              <a:gd name="connsiteY31" fmla="*/ 242731 h 744820"/>
              <a:gd name="connsiteX32" fmla="*/ 505413 w 748487"/>
              <a:gd name="connsiteY32" fmla="*/ 285958 h 744820"/>
              <a:gd name="connsiteX33" fmla="*/ 472162 w 748487"/>
              <a:gd name="connsiteY33" fmla="*/ 295933 h 744820"/>
              <a:gd name="connsiteX34" fmla="*/ 448887 w 748487"/>
              <a:gd name="connsiteY34" fmla="*/ 259357 h 744820"/>
              <a:gd name="connsiteX35" fmla="*/ 455538 w 748487"/>
              <a:gd name="connsiteY35" fmla="*/ 179555 h 744820"/>
              <a:gd name="connsiteX36" fmla="*/ 349134 w 748487"/>
              <a:gd name="connsiteY36" fmla="*/ 212806 h 744820"/>
              <a:gd name="connsiteX37" fmla="*/ 305908 w 748487"/>
              <a:gd name="connsiteY37" fmla="*/ 292608 h 744820"/>
              <a:gd name="connsiteX38" fmla="*/ 282631 w 748487"/>
              <a:gd name="connsiteY38" fmla="*/ 252707 h 744820"/>
              <a:gd name="connsiteX39" fmla="*/ 232756 w 748487"/>
              <a:gd name="connsiteY39" fmla="*/ 292608 h 744820"/>
              <a:gd name="connsiteX40" fmla="*/ 202830 w 748487"/>
              <a:gd name="connsiteY40" fmla="*/ 269332 h 744820"/>
              <a:gd name="connsiteX41" fmla="*/ 212805 w 748487"/>
              <a:gd name="connsiteY41" fmla="*/ 202830 h 744820"/>
              <a:gd name="connsiteX42" fmla="*/ 149629 w 748487"/>
              <a:gd name="connsiteY42" fmla="*/ 226106 h 744820"/>
              <a:gd name="connsiteX43" fmla="*/ 142978 w 748487"/>
              <a:gd name="connsiteY43" fmla="*/ 329184 h 744820"/>
              <a:gd name="connsiteX44" fmla="*/ 116378 w 748487"/>
              <a:gd name="connsiteY44" fmla="*/ 302583 h 744820"/>
              <a:gd name="connsiteX45" fmla="*/ 76477 w 748487"/>
              <a:gd name="connsiteY45" fmla="*/ 0 h 744820"/>
              <a:gd name="connsiteX46" fmla="*/ 26600 w 748487"/>
              <a:gd name="connsiteY46" fmla="*/ 33251 h 744820"/>
              <a:gd name="connsiteX0" fmla="*/ 26600 w 748487"/>
              <a:gd name="connsiteY0" fmla="*/ 33251 h 744820"/>
              <a:gd name="connsiteX1" fmla="*/ 0 w 748487"/>
              <a:gd name="connsiteY1" fmla="*/ 113053 h 744820"/>
              <a:gd name="connsiteX2" fmla="*/ 43226 w 748487"/>
              <a:gd name="connsiteY2" fmla="*/ 462188 h 744820"/>
              <a:gd name="connsiteX3" fmla="*/ 69826 w 748487"/>
              <a:gd name="connsiteY3" fmla="*/ 472163 h 744820"/>
              <a:gd name="connsiteX4" fmla="*/ 59851 w 748487"/>
              <a:gd name="connsiteY4" fmla="*/ 571916 h 744820"/>
              <a:gd name="connsiteX5" fmla="*/ 23275 w 748487"/>
              <a:gd name="connsiteY5" fmla="*/ 615142 h 744820"/>
              <a:gd name="connsiteX6" fmla="*/ 96427 w 748487"/>
              <a:gd name="connsiteY6" fmla="*/ 588541 h 744820"/>
              <a:gd name="connsiteX7" fmla="*/ 79802 w 748487"/>
              <a:gd name="connsiteY7" fmla="*/ 684969 h 744820"/>
              <a:gd name="connsiteX8" fmla="*/ 59851 w 748487"/>
              <a:gd name="connsiteY8" fmla="*/ 708244 h 744820"/>
              <a:gd name="connsiteX9" fmla="*/ 109728 w 748487"/>
              <a:gd name="connsiteY9" fmla="*/ 744820 h 744820"/>
              <a:gd name="connsiteX10" fmla="*/ 312558 w 748487"/>
              <a:gd name="connsiteY10" fmla="*/ 618467 h 744820"/>
              <a:gd name="connsiteX11" fmla="*/ 389035 w 748487"/>
              <a:gd name="connsiteY11" fmla="*/ 515389 h 744820"/>
              <a:gd name="connsiteX12" fmla="*/ 422286 w 748487"/>
              <a:gd name="connsiteY12" fmla="*/ 558615 h 744820"/>
              <a:gd name="connsiteX13" fmla="*/ 452212 w 748487"/>
              <a:gd name="connsiteY13" fmla="*/ 535340 h 744820"/>
              <a:gd name="connsiteX14" fmla="*/ 448887 w 748487"/>
              <a:gd name="connsiteY14" fmla="*/ 498764 h 744820"/>
              <a:gd name="connsiteX15" fmla="*/ 505413 w 748487"/>
              <a:gd name="connsiteY15" fmla="*/ 488788 h 744820"/>
              <a:gd name="connsiteX16" fmla="*/ 458862 w 748487"/>
              <a:gd name="connsiteY16" fmla="*/ 628442 h 744820"/>
              <a:gd name="connsiteX17" fmla="*/ 468837 w 748487"/>
              <a:gd name="connsiteY17" fmla="*/ 638417 h 744820"/>
              <a:gd name="connsiteX18" fmla="*/ 528689 w 748487"/>
              <a:gd name="connsiteY18" fmla="*/ 585216 h 744820"/>
              <a:gd name="connsiteX19" fmla="*/ 525364 w 748487"/>
              <a:gd name="connsiteY19" fmla="*/ 508739 h 744820"/>
              <a:gd name="connsiteX20" fmla="*/ 551965 w 748487"/>
              <a:gd name="connsiteY20" fmla="*/ 462188 h 744820"/>
              <a:gd name="connsiteX21" fmla="*/ 538664 w 748487"/>
              <a:gd name="connsiteY21" fmla="*/ 402336 h 744820"/>
              <a:gd name="connsiteX22" fmla="*/ 605166 w 748487"/>
              <a:gd name="connsiteY22" fmla="*/ 445561 h 744820"/>
              <a:gd name="connsiteX23" fmla="*/ 651718 w 748487"/>
              <a:gd name="connsiteY23" fmla="*/ 532014 h 744820"/>
              <a:gd name="connsiteX24" fmla="*/ 658366 w 748487"/>
              <a:gd name="connsiteY24" fmla="*/ 455537 h 744820"/>
              <a:gd name="connsiteX25" fmla="*/ 721542 w 748487"/>
              <a:gd name="connsiteY25" fmla="*/ 512064 h 744820"/>
              <a:gd name="connsiteX26" fmla="*/ 748143 w 748487"/>
              <a:gd name="connsiteY26" fmla="*/ 442237 h 744820"/>
              <a:gd name="connsiteX27" fmla="*/ 658364 w 748487"/>
              <a:gd name="connsiteY27" fmla="*/ 385710 h 744820"/>
              <a:gd name="connsiteX28" fmla="*/ 625115 w 748487"/>
              <a:gd name="connsiteY28" fmla="*/ 285958 h 744820"/>
              <a:gd name="connsiteX29" fmla="*/ 595190 w 748487"/>
              <a:gd name="connsiteY29" fmla="*/ 385711 h 744820"/>
              <a:gd name="connsiteX30" fmla="*/ 538662 w 748487"/>
              <a:gd name="connsiteY30" fmla="*/ 342484 h 744820"/>
              <a:gd name="connsiteX31" fmla="*/ 561940 w 748487"/>
              <a:gd name="connsiteY31" fmla="*/ 242731 h 744820"/>
              <a:gd name="connsiteX32" fmla="*/ 505413 w 748487"/>
              <a:gd name="connsiteY32" fmla="*/ 285958 h 744820"/>
              <a:gd name="connsiteX33" fmla="*/ 472162 w 748487"/>
              <a:gd name="connsiteY33" fmla="*/ 295933 h 744820"/>
              <a:gd name="connsiteX34" fmla="*/ 448887 w 748487"/>
              <a:gd name="connsiteY34" fmla="*/ 259357 h 744820"/>
              <a:gd name="connsiteX35" fmla="*/ 455538 w 748487"/>
              <a:gd name="connsiteY35" fmla="*/ 179555 h 744820"/>
              <a:gd name="connsiteX36" fmla="*/ 349134 w 748487"/>
              <a:gd name="connsiteY36" fmla="*/ 212806 h 744820"/>
              <a:gd name="connsiteX37" fmla="*/ 305908 w 748487"/>
              <a:gd name="connsiteY37" fmla="*/ 292608 h 744820"/>
              <a:gd name="connsiteX38" fmla="*/ 282631 w 748487"/>
              <a:gd name="connsiteY38" fmla="*/ 252707 h 744820"/>
              <a:gd name="connsiteX39" fmla="*/ 232756 w 748487"/>
              <a:gd name="connsiteY39" fmla="*/ 292608 h 744820"/>
              <a:gd name="connsiteX40" fmla="*/ 202830 w 748487"/>
              <a:gd name="connsiteY40" fmla="*/ 269332 h 744820"/>
              <a:gd name="connsiteX41" fmla="*/ 212805 w 748487"/>
              <a:gd name="connsiteY41" fmla="*/ 202830 h 744820"/>
              <a:gd name="connsiteX42" fmla="*/ 149629 w 748487"/>
              <a:gd name="connsiteY42" fmla="*/ 226106 h 744820"/>
              <a:gd name="connsiteX43" fmla="*/ 142978 w 748487"/>
              <a:gd name="connsiteY43" fmla="*/ 329184 h 744820"/>
              <a:gd name="connsiteX44" fmla="*/ 116378 w 748487"/>
              <a:gd name="connsiteY44" fmla="*/ 302583 h 744820"/>
              <a:gd name="connsiteX45" fmla="*/ 76477 w 748487"/>
              <a:gd name="connsiteY45" fmla="*/ 0 h 744820"/>
              <a:gd name="connsiteX46" fmla="*/ 26600 w 748487"/>
              <a:gd name="connsiteY46" fmla="*/ 33251 h 744820"/>
              <a:gd name="connsiteX0" fmla="*/ 26600 w 748161"/>
              <a:gd name="connsiteY0" fmla="*/ 33251 h 744820"/>
              <a:gd name="connsiteX1" fmla="*/ 0 w 748161"/>
              <a:gd name="connsiteY1" fmla="*/ 113053 h 744820"/>
              <a:gd name="connsiteX2" fmla="*/ 43226 w 748161"/>
              <a:gd name="connsiteY2" fmla="*/ 462188 h 744820"/>
              <a:gd name="connsiteX3" fmla="*/ 69826 w 748161"/>
              <a:gd name="connsiteY3" fmla="*/ 472163 h 744820"/>
              <a:gd name="connsiteX4" fmla="*/ 59851 w 748161"/>
              <a:gd name="connsiteY4" fmla="*/ 571916 h 744820"/>
              <a:gd name="connsiteX5" fmla="*/ 23275 w 748161"/>
              <a:gd name="connsiteY5" fmla="*/ 615142 h 744820"/>
              <a:gd name="connsiteX6" fmla="*/ 96427 w 748161"/>
              <a:gd name="connsiteY6" fmla="*/ 588541 h 744820"/>
              <a:gd name="connsiteX7" fmla="*/ 79802 w 748161"/>
              <a:gd name="connsiteY7" fmla="*/ 684969 h 744820"/>
              <a:gd name="connsiteX8" fmla="*/ 59851 w 748161"/>
              <a:gd name="connsiteY8" fmla="*/ 708244 h 744820"/>
              <a:gd name="connsiteX9" fmla="*/ 109728 w 748161"/>
              <a:gd name="connsiteY9" fmla="*/ 744820 h 744820"/>
              <a:gd name="connsiteX10" fmla="*/ 312558 w 748161"/>
              <a:gd name="connsiteY10" fmla="*/ 618467 h 744820"/>
              <a:gd name="connsiteX11" fmla="*/ 389035 w 748161"/>
              <a:gd name="connsiteY11" fmla="*/ 515389 h 744820"/>
              <a:gd name="connsiteX12" fmla="*/ 422286 w 748161"/>
              <a:gd name="connsiteY12" fmla="*/ 558615 h 744820"/>
              <a:gd name="connsiteX13" fmla="*/ 452212 w 748161"/>
              <a:gd name="connsiteY13" fmla="*/ 535340 h 744820"/>
              <a:gd name="connsiteX14" fmla="*/ 448887 w 748161"/>
              <a:gd name="connsiteY14" fmla="*/ 498764 h 744820"/>
              <a:gd name="connsiteX15" fmla="*/ 505413 w 748161"/>
              <a:gd name="connsiteY15" fmla="*/ 488788 h 744820"/>
              <a:gd name="connsiteX16" fmla="*/ 458862 w 748161"/>
              <a:gd name="connsiteY16" fmla="*/ 628442 h 744820"/>
              <a:gd name="connsiteX17" fmla="*/ 468837 w 748161"/>
              <a:gd name="connsiteY17" fmla="*/ 638417 h 744820"/>
              <a:gd name="connsiteX18" fmla="*/ 528689 w 748161"/>
              <a:gd name="connsiteY18" fmla="*/ 585216 h 744820"/>
              <a:gd name="connsiteX19" fmla="*/ 525364 w 748161"/>
              <a:gd name="connsiteY19" fmla="*/ 508739 h 744820"/>
              <a:gd name="connsiteX20" fmla="*/ 551965 w 748161"/>
              <a:gd name="connsiteY20" fmla="*/ 462188 h 744820"/>
              <a:gd name="connsiteX21" fmla="*/ 538664 w 748161"/>
              <a:gd name="connsiteY21" fmla="*/ 402336 h 744820"/>
              <a:gd name="connsiteX22" fmla="*/ 605166 w 748161"/>
              <a:gd name="connsiteY22" fmla="*/ 445561 h 744820"/>
              <a:gd name="connsiteX23" fmla="*/ 651718 w 748161"/>
              <a:gd name="connsiteY23" fmla="*/ 532014 h 744820"/>
              <a:gd name="connsiteX24" fmla="*/ 658366 w 748161"/>
              <a:gd name="connsiteY24" fmla="*/ 455537 h 744820"/>
              <a:gd name="connsiteX25" fmla="*/ 721542 w 748161"/>
              <a:gd name="connsiteY25" fmla="*/ 512064 h 744820"/>
              <a:gd name="connsiteX26" fmla="*/ 748143 w 748161"/>
              <a:gd name="connsiteY26" fmla="*/ 442237 h 744820"/>
              <a:gd name="connsiteX27" fmla="*/ 718217 w 748161"/>
              <a:gd name="connsiteY27" fmla="*/ 418961 h 744820"/>
              <a:gd name="connsiteX28" fmla="*/ 658364 w 748161"/>
              <a:gd name="connsiteY28" fmla="*/ 385710 h 744820"/>
              <a:gd name="connsiteX29" fmla="*/ 625115 w 748161"/>
              <a:gd name="connsiteY29" fmla="*/ 285958 h 744820"/>
              <a:gd name="connsiteX30" fmla="*/ 595190 w 748161"/>
              <a:gd name="connsiteY30" fmla="*/ 385711 h 744820"/>
              <a:gd name="connsiteX31" fmla="*/ 538662 w 748161"/>
              <a:gd name="connsiteY31" fmla="*/ 342484 h 744820"/>
              <a:gd name="connsiteX32" fmla="*/ 561940 w 748161"/>
              <a:gd name="connsiteY32" fmla="*/ 242731 h 744820"/>
              <a:gd name="connsiteX33" fmla="*/ 505413 w 748161"/>
              <a:gd name="connsiteY33" fmla="*/ 285958 h 744820"/>
              <a:gd name="connsiteX34" fmla="*/ 472162 w 748161"/>
              <a:gd name="connsiteY34" fmla="*/ 295933 h 744820"/>
              <a:gd name="connsiteX35" fmla="*/ 448887 w 748161"/>
              <a:gd name="connsiteY35" fmla="*/ 259357 h 744820"/>
              <a:gd name="connsiteX36" fmla="*/ 455538 w 748161"/>
              <a:gd name="connsiteY36" fmla="*/ 179555 h 744820"/>
              <a:gd name="connsiteX37" fmla="*/ 349134 w 748161"/>
              <a:gd name="connsiteY37" fmla="*/ 212806 h 744820"/>
              <a:gd name="connsiteX38" fmla="*/ 305908 w 748161"/>
              <a:gd name="connsiteY38" fmla="*/ 292608 h 744820"/>
              <a:gd name="connsiteX39" fmla="*/ 282631 w 748161"/>
              <a:gd name="connsiteY39" fmla="*/ 252707 h 744820"/>
              <a:gd name="connsiteX40" fmla="*/ 232756 w 748161"/>
              <a:gd name="connsiteY40" fmla="*/ 292608 h 744820"/>
              <a:gd name="connsiteX41" fmla="*/ 202830 w 748161"/>
              <a:gd name="connsiteY41" fmla="*/ 269332 h 744820"/>
              <a:gd name="connsiteX42" fmla="*/ 212805 w 748161"/>
              <a:gd name="connsiteY42" fmla="*/ 202830 h 744820"/>
              <a:gd name="connsiteX43" fmla="*/ 149629 w 748161"/>
              <a:gd name="connsiteY43" fmla="*/ 226106 h 744820"/>
              <a:gd name="connsiteX44" fmla="*/ 142978 w 748161"/>
              <a:gd name="connsiteY44" fmla="*/ 329184 h 744820"/>
              <a:gd name="connsiteX45" fmla="*/ 116378 w 748161"/>
              <a:gd name="connsiteY45" fmla="*/ 302583 h 744820"/>
              <a:gd name="connsiteX46" fmla="*/ 76477 w 748161"/>
              <a:gd name="connsiteY46" fmla="*/ 0 h 744820"/>
              <a:gd name="connsiteX47" fmla="*/ 26600 w 748161"/>
              <a:gd name="connsiteY47" fmla="*/ 33251 h 744820"/>
              <a:gd name="connsiteX0" fmla="*/ 26600 w 748161"/>
              <a:gd name="connsiteY0" fmla="*/ 33251 h 744820"/>
              <a:gd name="connsiteX1" fmla="*/ 0 w 748161"/>
              <a:gd name="connsiteY1" fmla="*/ 113053 h 744820"/>
              <a:gd name="connsiteX2" fmla="*/ 43226 w 748161"/>
              <a:gd name="connsiteY2" fmla="*/ 462188 h 744820"/>
              <a:gd name="connsiteX3" fmla="*/ 69826 w 748161"/>
              <a:gd name="connsiteY3" fmla="*/ 472163 h 744820"/>
              <a:gd name="connsiteX4" fmla="*/ 59851 w 748161"/>
              <a:gd name="connsiteY4" fmla="*/ 571916 h 744820"/>
              <a:gd name="connsiteX5" fmla="*/ 23275 w 748161"/>
              <a:gd name="connsiteY5" fmla="*/ 615142 h 744820"/>
              <a:gd name="connsiteX6" fmla="*/ 96427 w 748161"/>
              <a:gd name="connsiteY6" fmla="*/ 588541 h 744820"/>
              <a:gd name="connsiteX7" fmla="*/ 79802 w 748161"/>
              <a:gd name="connsiteY7" fmla="*/ 684969 h 744820"/>
              <a:gd name="connsiteX8" fmla="*/ 59851 w 748161"/>
              <a:gd name="connsiteY8" fmla="*/ 708244 h 744820"/>
              <a:gd name="connsiteX9" fmla="*/ 109728 w 748161"/>
              <a:gd name="connsiteY9" fmla="*/ 744820 h 744820"/>
              <a:gd name="connsiteX10" fmla="*/ 312558 w 748161"/>
              <a:gd name="connsiteY10" fmla="*/ 618467 h 744820"/>
              <a:gd name="connsiteX11" fmla="*/ 389035 w 748161"/>
              <a:gd name="connsiteY11" fmla="*/ 515389 h 744820"/>
              <a:gd name="connsiteX12" fmla="*/ 422286 w 748161"/>
              <a:gd name="connsiteY12" fmla="*/ 558615 h 744820"/>
              <a:gd name="connsiteX13" fmla="*/ 452212 w 748161"/>
              <a:gd name="connsiteY13" fmla="*/ 535340 h 744820"/>
              <a:gd name="connsiteX14" fmla="*/ 448887 w 748161"/>
              <a:gd name="connsiteY14" fmla="*/ 498764 h 744820"/>
              <a:gd name="connsiteX15" fmla="*/ 505413 w 748161"/>
              <a:gd name="connsiteY15" fmla="*/ 488788 h 744820"/>
              <a:gd name="connsiteX16" fmla="*/ 458862 w 748161"/>
              <a:gd name="connsiteY16" fmla="*/ 628442 h 744820"/>
              <a:gd name="connsiteX17" fmla="*/ 468837 w 748161"/>
              <a:gd name="connsiteY17" fmla="*/ 638417 h 744820"/>
              <a:gd name="connsiteX18" fmla="*/ 528689 w 748161"/>
              <a:gd name="connsiteY18" fmla="*/ 585216 h 744820"/>
              <a:gd name="connsiteX19" fmla="*/ 525364 w 748161"/>
              <a:gd name="connsiteY19" fmla="*/ 508739 h 744820"/>
              <a:gd name="connsiteX20" fmla="*/ 551965 w 748161"/>
              <a:gd name="connsiteY20" fmla="*/ 462188 h 744820"/>
              <a:gd name="connsiteX21" fmla="*/ 538664 w 748161"/>
              <a:gd name="connsiteY21" fmla="*/ 402336 h 744820"/>
              <a:gd name="connsiteX22" fmla="*/ 605166 w 748161"/>
              <a:gd name="connsiteY22" fmla="*/ 445561 h 744820"/>
              <a:gd name="connsiteX23" fmla="*/ 651718 w 748161"/>
              <a:gd name="connsiteY23" fmla="*/ 532014 h 744820"/>
              <a:gd name="connsiteX24" fmla="*/ 658366 w 748161"/>
              <a:gd name="connsiteY24" fmla="*/ 455537 h 744820"/>
              <a:gd name="connsiteX25" fmla="*/ 721542 w 748161"/>
              <a:gd name="connsiteY25" fmla="*/ 512064 h 744820"/>
              <a:gd name="connsiteX26" fmla="*/ 748143 w 748161"/>
              <a:gd name="connsiteY26" fmla="*/ 442237 h 744820"/>
              <a:gd name="connsiteX27" fmla="*/ 691616 w 748161"/>
              <a:gd name="connsiteY27" fmla="*/ 329184 h 744820"/>
              <a:gd name="connsiteX28" fmla="*/ 658364 w 748161"/>
              <a:gd name="connsiteY28" fmla="*/ 385710 h 744820"/>
              <a:gd name="connsiteX29" fmla="*/ 625115 w 748161"/>
              <a:gd name="connsiteY29" fmla="*/ 285958 h 744820"/>
              <a:gd name="connsiteX30" fmla="*/ 595190 w 748161"/>
              <a:gd name="connsiteY30" fmla="*/ 385711 h 744820"/>
              <a:gd name="connsiteX31" fmla="*/ 538662 w 748161"/>
              <a:gd name="connsiteY31" fmla="*/ 342484 h 744820"/>
              <a:gd name="connsiteX32" fmla="*/ 561940 w 748161"/>
              <a:gd name="connsiteY32" fmla="*/ 242731 h 744820"/>
              <a:gd name="connsiteX33" fmla="*/ 505413 w 748161"/>
              <a:gd name="connsiteY33" fmla="*/ 285958 h 744820"/>
              <a:gd name="connsiteX34" fmla="*/ 472162 w 748161"/>
              <a:gd name="connsiteY34" fmla="*/ 295933 h 744820"/>
              <a:gd name="connsiteX35" fmla="*/ 448887 w 748161"/>
              <a:gd name="connsiteY35" fmla="*/ 259357 h 744820"/>
              <a:gd name="connsiteX36" fmla="*/ 455538 w 748161"/>
              <a:gd name="connsiteY36" fmla="*/ 179555 h 744820"/>
              <a:gd name="connsiteX37" fmla="*/ 349134 w 748161"/>
              <a:gd name="connsiteY37" fmla="*/ 212806 h 744820"/>
              <a:gd name="connsiteX38" fmla="*/ 305908 w 748161"/>
              <a:gd name="connsiteY38" fmla="*/ 292608 h 744820"/>
              <a:gd name="connsiteX39" fmla="*/ 282631 w 748161"/>
              <a:gd name="connsiteY39" fmla="*/ 252707 h 744820"/>
              <a:gd name="connsiteX40" fmla="*/ 232756 w 748161"/>
              <a:gd name="connsiteY40" fmla="*/ 292608 h 744820"/>
              <a:gd name="connsiteX41" fmla="*/ 202830 w 748161"/>
              <a:gd name="connsiteY41" fmla="*/ 269332 h 744820"/>
              <a:gd name="connsiteX42" fmla="*/ 212805 w 748161"/>
              <a:gd name="connsiteY42" fmla="*/ 202830 h 744820"/>
              <a:gd name="connsiteX43" fmla="*/ 149629 w 748161"/>
              <a:gd name="connsiteY43" fmla="*/ 226106 h 744820"/>
              <a:gd name="connsiteX44" fmla="*/ 142978 w 748161"/>
              <a:gd name="connsiteY44" fmla="*/ 329184 h 744820"/>
              <a:gd name="connsiteX45" fmla="*/ 116378 w 748161"/>
              <a:gd name="connsiteY45" fmla="*/ 302583 h 744820"/>
              <a:gd name="connsiteX46" fmla="*/ 76477 w 748161"/>
              <a:gd name="connsiteY46" fmla="*/ 0 h 744820"/>
              <a:gd name="connsiteX47" fmla="*/ 26600 w 748161"/>
              <a:gd name="connsiteY47" fmla="*/ 33251 h 744820"/>
              <a:gd name="connsiteX0" fmla="*/ 26600 w 748599"/>
              <a:gd name="connsiteY0" fmla="*/ 33251 h 744820"/>
              <a:gd name="connsiteX1" fmla="*/ 0 w 748599"/>
              <a:gd name="connsiteY1" fmla="*/ 113053 h 744820"/>
              <a:gd name="connsiteX2" fmla="*/ 43226 w 748599"/>
              <a:gd name="connsiteY2" fmla="*/ 462188 h 744820"/>
              <a:gd name="connsiteX3" fmla="*/ 69826 w 748599"/>
              <a:gd name="connsiteY3" fmla="*/ 472163 h 744820"/>
              <a:gd name="connsiteX4" fmla="*/ 59851 w 748599"/>
              <a:gd name="connsiteY4" fmla="*/ 571916 h 744820"/>
              <a:gd name="connsiteX5" fmla="*/ 23275 w 748599"/>
              <a:gd name="connsiteY5" fmla="*/ 615142 h 744820"/>
              <a:gd name="connsiteX6" fmla="*/ 96427 w 748599"/>
              <a:gd name="connsiteY6" fmla="*/ 588541 h 744820"/>
              <a:gd name="connsiteX7" fmla="*/ 79802 w 748599"/>
              <a:gd name="connsiteY7" fmla="*/ 684969 h 744820"/>
              <a:gd name="connsiteX8" fmla="*/ 59851 w 748599"/>
              <a:gd name="connsiteY8" fmla="*/ 708244 h 744820"/>
              <a:gd name="connsiteX9" fmla="*/ 109728 w 748599"/>
              <a:gd name="connsiteY9" fmla="*/ 744820 h 744820"/>
              <a:gd name="connsiteX10" fmla="*/ 312558 w 748599"/>
              <a:gd name="connsiteY10" fmla="*/ 618467 h 744820"/>
              <a:gd name="connsiteX11" fmla="*/ 389035 w 748599"/>
              <a:gd name="connsiteY11" fmla="*/ 515389 h 744820"/>
              <a:gd name="connsiteX12" fmla="*/ 422286 w 748599"/>
              <a:gd name="connsiteY12" fmla="*/ 558615 h 744820"/>
              <a:gd name="connsiteX13" fmla="*/ 452212 w 748599"/>
              <a:gd name="connsiteY13" fmla="*/ 535340 h 744820"/>
              <a:gd name="connsiteX14" fmla="*/ 448887 w 748599"/>
              <a:gd name="connsiteY14" fmla="*/ 498764 h 744820"/>
              <a:gd name="connsiteX15" fmla="*/ 505413 w 748599"/>
              <a:gd name="connsiteY15" fmla="*/ 488788 h 744820"/>
              <a:gd name="connsiteX16" fmla="*/ 458862 w 748599"/>
              <a:gd name="connsiteY16" fmla="*/ 628442 h 744820"/>
              <a:gd name="connsiteX17" fmla="*/ 468837 w 748599"/>
              <a:gd name="connsiteY17" fmla="*/ 638417 h 744820"/>
              <a:gd name="connsiteX18" fmla="*/ 528689 w 748599"/>
              <a:gd name="connsiteY18" fmla="*/ 585216 h 744820"/>
              <a:gd name="connsiteX19" fmla="*/ 525364 w 748599"/>
              <a:gd name="connsiteY19" fmla="*/ 508739 h 744820"/>
              <a:gd name="connsiteX20" fmla="*/ 551965 w 748599"/>
              <a:gd name="connsiteY20" fmla="*/ 462188 h 744820"/>
              <a:gd name="connsiteX21" fmla="*/ 538664 w 748599"/>
              <a:gd name="connsiteY21" fmla="*/ 402336 h 744820"/>
              <a:gd name="connsiteX22" fmla="*/ 605166 w 748599"/>
              <a:gd name="connsiteY22" fmla="*/ 445561 h 744820"/>
              <a:gd name="connsiteX23" fmla="*/ 651718 w 748599"/>
              <a:gd name="connsiteY23" fmla="*/ 532014 h 744820"/>
              <a:gd name="connsiteX24" fmla="*/ 658366 w 748599"/>
              <a:gd name="connsiteY24" fmla="*/ 455537 h 744820"/>
              <a:gd name="connsiteX25" fmla="*/ 721542 w 748599"/>
              <a:gd name="connsiteY25" fmla="*/ 512064 h 744820"/>
              <a:gd name="connsiteX26" fmla="*/ 748143 w 748599"/>
              <a:gd name="connsiteY26" fmla="*/ 442237 h 744820"/>
              <a:gd name="connsiteX27" fmla="*/ 734843 w 748599"/>
              <a:gd name="connsiteY27" fmla="*/ 408986 h 744820"/>
              <a:gd name="connsiteX28" fmla="*/ 691616 w 748599"/>
              <a:gd name="connsiteY28" fmla="*/ 329184 h 744820"/>
              <a:gd name="connsiteX29" fmla="*/ 658364 w 748599"/>
              <a:gd name="connsiteY29" fmla="*/ 385710 h 744820"/>
              <a:gd name="connsiteX30" fmla="*/ 625115 w 748599"/>
              <a:gd name="connsiteY30" fmla="*/ 285958 h 744820"/>
              <a:gd name="connsiteX31" fmla="*/ 595190 w 748599"/>
              <a:gd name="connsiteY31" fmla="*/ 385711 h 744820"/>
              <a:gd name="connsiteX32" fmla="*/ 538662 w 748599"/>
              <a:gd name="connsiteY32" fmla="*/ 342484 h 744820"/>
              <a:gd name="connsiteX33" fmla="*/ 561940 w 748599"/>
              <a:gd name="connsiteY33" fmla="*/ 242731 h 744820"/>
              <a:gd name="connsiteX34" fmla="*/ 505413 w 748599"/>
              <a:gd name="connsiteY34" fmla="*/ 285958 h 744820"/>
              <a:gd name="connsiteX35" fmla="*/ 472162 w 748599"/>
              <a:gd name="connsiteY35" fmla="*/ 295933 h 744820"/>
              <a:gd name="connsiteX36" fmla="*/ 448887 w 748599"/>
              <a:gd name="connsiteY36" fmla="*/ 259357 h 744820"/>
              <a:gd name="connsiteX37" fmla="*/ 455538 w 748599"/>
              <a:gd name="connsiteY37" fmla="*/ 179555 h 744820"/>
              <a:gd name="connsiteX38" fmla="*/ 349134 w 748599"/>
              <a:gd name="connsiteY38" fmla="*/ 212806 h 744820"/>
              <a:gd name="connsiteX39" fmla="*/ 305908 w 748599"/>
              <a:gd name="connsiteY39" fmla="*/ 292608 h 744820"/>
              <a:gd name="connsiteX40" fmla="*/ 282631 w 748599"/>
              <a:gd name="connsiteY40" fmla="*/ 252707 h 744820"/>
              <a:gd name="connsiteX41" fmla="*/ 232756 w 748599"/>
              <a:gd name="connsiteY41" fmla="*/ 292608 h 744820"/>
              <a:gd name="connsiteX42" fmla="*/ 202830 w 748599"/>
              <a:gd name="connsiteY42" fmla="*/ 269332 h 744820"/>
              <a:gd name="connsiteX43" fmla="*/ 212805 w 748599"/>
              <a:gd name="connsiteY43" fmla="*/ 202830 h 744820"/>
              <a:gd name="connsiteX44" fmla="*/ 149629 w 748599"/>
              <a:gd name="connsiteY44" fmla="*/ 226106 h 744820"/>
              <a:gd name="connsiteX45" fmla="*/ 142978 w 748599"/>
              <a:gd name="connsiteY45" fmla="*/ 329184 h 744820"/>
              <a:gd name="connsiteX46" fmla="*/ 116378 w 748599"/>
              <a:gd name="connsiteY46" fmla="*/ 302583 h 744820"/>
              <a:gd name="connsiteX47" fmla="*/ 76477 w 748599"/>
              <a:gd name="connsiteY47" fmla="*/ 0 h 744820"/>
              <a:gd name="connsiteX48" fmla="*/ 26600 w 748599"/>
              <a:gd name="connsiteY48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312558 w 748294"/>
              <a:gd name="connsiteY10" fmla="*/ 618467 h 744820"/>
              <a:gd name="connsiteX11" fmla="*/ 389035 w 748294"/>
              <a:gd name="connsiteY11" fmla="*/ 515389 h 744820"/>
              <a:gd name="connsiteX12" fmla="*/ 422286 w 748294"/>
              <a:gd name="connsiteY12" fmla="*/ 558615 h 744820"/>
              <a:gd name="connsiteX13" fmla="*/ 452212 w 748294"/>
              <a:gd name="connsiteY13" fmla="*/ 535340 h 744820"/>
              <a:gd name="connsiteX14" fmla="*/ 448887 w 748294"/>
              <a:gd name="connsiteY14" fmla="*/ 498764 h 744820"/>
              <a:gd name="connsiteX15" fmla="*/ 505413 w 748294"/>
              <a:gd name="connsiteY15" fmla="*/ 488788 h 744820"/>
              <a:gd name="connsiteX16" fmla="*/ 458862 w 748294"/>
              <a:gd name="connsiteY16" fmla="*/ 628442 h 744820"/>
              <a:gd name="connsiteX17" fmla="*/ 468837 w 748294"/>
              <a:gd name="connsiteY17" fmla="*/ 638417 h 744820"/>
              <a:gd name="connsiteX18" fmla="*/ 528689 w 748294"/>
              <a:gd name="connsiteY18" fmla="*/ 585216 h 744820"/>
              <a:gd name="connsiteX19" fmla="*/ 525364 w 748294"/>
              <a:gd name="connsiteY19" fmla="*/ 508739 h 744820"/>
              <a:gd name="connsiteX20" fmla="*/ 551965 w 748294"/>
              <a:gd name="connsiteY20" fmla="*/ 462188 h 744820"/>
              <a:gd name="connsiteX21" fmla="*/ 538664 w 748294"/>
              <a:gd name="connsiteY21" fmla="*/ 402336 h 744820"/>
              <a:gd name="connsiteX22" fmla="*/ 605166 w 748294"/>
              <a:gd name="connsiteY22" fmla="*/ 445561 h 744820"/>
              <a:gd name="connsiteX23" fmla="*/ 651718 w 748294"/>
              <a:gd name="connsiteY23" fmla="*/ 532014 h 744820"/>
              <a:gd name="connsiteX24" fmla="*/ 658366 w 748294"/>
              <a:gd name="connsiteY24" fmla="*/ 455537 h 744820"/>
              <a:gd name="connsiteX25" fmla="*/ 721542 w 748294"/>
              <a:gd name="connsiteY25" fmla="*/ 512064 h 744820"/>
              <a:gd name="connsiteX26" fmla="*/ 748143 w 748294"/>
              <a:gd name="connsiteY26" fmla="*/ 442237 h 744820"/>
              <a:gd name="connsiteX27" fmla="*/ 718217 w 748294"/>
              <a:gd name="connsiteY27" fmla="*/ 405661 h 744820"/>
              <a:gd name="connsiteX28" fmla="*/ 691616 w 748294"/>
              <a:gd name="connsiteY28" fmla="*/ 329184 h 744820"/>
              <a:gd name="connsiteX29" fmla="*/ 658364 w 748294"/>
              <a:gd name="connsiteY29" fmla="*/ 385710 h 744820"/>
              <a:gd name="connsiteX30" fmla="*/ 625115 w 748294"/>
              <a:gd name="connsiteY30" fmla="*/ 285958 h 744820"/>
              <a:gd name="connsiteX31" fmla="*/ 595190 w 748294"/>
              <a:gd name="connsiteY31" fmla="*/ 385711 h 744820"/>
              <a:gd name="connsiteX32" fmla="*/ 538662 w 748294"/>
              <a:gd name="connsiteY32" fmla="*/ 342484 h 744820"/>
              <a:gd name="connsiteX33" fmla="*/ 561940 w 748294"/>
              <a:gd name="connsiteY33" fmla="*/ 242731 h 744820"/>
              <a:gd name="connsiteX34" fmla="*/ 505413 w 748294"/>
              <a:gd name="connsiteY34" fmla="*/ 285958 h 744820"/>
              <a:gd name="connsiteX35" fmla="*/ 472162 w 748294"/>
              <a:gd name="connsiteY35" fmla="*/ 295933 h 744820"/>
              <a:gd name="connsiteX36" fmla="*/ 448887 w 748294"/>
              <a:gd name="connsiteY36" fmla="*/ 259357 h 744820"/>
              <a:gd name="connsiteX37" fmla="*/ 455538 w 748294"/>
              <a:gd name="connsiteY37" fmla="*/ 179555 h 744820"/>
              <a:gd name="connsiteX38" fmla="*/ 349134 w 748294"/>
              <a:gd name="connsiteY38" fmla="*/ 212806 h 744820"/>
              <a:gd name="connsiteX39" fmla="*/ 305908 w 748294"/>
              <a:gd name="connsiteY39" fmla="*/ 292608 h 744820"/>
              <a:gd name="connsiteX40" fmla="*/ 282631 w 748294"/>
              <a:gd name="connsiteY40" fmla="*/ 252707 h 744820"/>
              <a:gd name="connsiteX41" fmla="*/ 232756 w 748294"/>
              <a:gd name="connsiteY41" fmla="*/ 292608 h 744820"/>
              <a:gd name="connsiteX42" fmla="*/ 202830 w 748294"/>
              <a:gd name="connsiteY42" fmla="*/ 269332 h 744820"/>
              <a:gd name="connsiteX43" fmla="*/ 212805 w 748294"/>
              <a:gd name="connsiteY43" fmla="*/ 202830 h 744820"/>
              <a:gd name="connsiteX44" fmla="*/ 149629 w 748294"/>
              <a:gd name="connsiteY44" fmla="*/ 226106 h 744820"/>
              <a:gd name="connsiteX45" fmla="*/ 142978 w 748294"/>
              <a:gd name="connsiteY45" fmla="*/ 329184 h 744820"/>
              <a:gd name="connsiteX46" fmla="*/ 116378 w 748294"/>
              <a:gd name="connsiteY46" fmla="*/ 302583 h 744820"/>
              <a:gd name="connsiteX47" fmla="*/ 76477 w 748294"/>
              <a:gd name="connsiteY47" fmla="*/ 0 h 744820"/>
              <a:gd name="connsiteX48" fmla="*/ 26600 w 748294"/>
              <a:gd name="connsiteY48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9454 w 748294"/>
              <a:gd name="connsiteY10" fmla="*/ 681644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76477 w 748294"/>
              <a:gd name="connsiteY48" fmla="*/ 0 h 744820"/>
              <a:gd name="connsiteX49" fmla="*/ 26600 w 748294"/>
              <a:gd name="connsiteY49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76477 w 748294"/>
              <a:gd name="connsiteY48" fmla="*/ 0 h 744820"/>
              <a:gd name="connsiteX49" fmla="*/ 26600 w 748294"/>
              <a:gd name="connsiteY49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83125 w 748294"/>
              <a:gd name="connsiteY48" fmla="*/ 63177 h 744820"/>
              <a:gd name="connsiteX49" fmla="*/ 76477 w 748294"/>
              <a:gd name="connsiteY49" fmla="*/ 0 h 744820"/>
              <a:gd name="connsiteX50" fmla="*/ 26600 w 748294"/>
              <a:gd name="connsiteY50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66499 w 748294"/>
              <a:gd name="connsiteY48" fmla="*/ 79802 h 744820"/>
              <a:gd name="connsiteX49" fmla="*/ 76477 w 748294"/>
              <a:gd name="connsiteY49" fmla="*/ 0 h 744820"/>
              <a:gd name="connsiteX50" fmla="*/ 26600 w 748294"/>
              <a:gd name="connsiteY50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93100 w 748294"/>
              <a:gd name="connsiteY48" fmla="*/ 189530 h 744820"/>
              <a:gd name="connsiteX49" fmla="*/ 66499 w 748294"/>
              <a:gd name="connsiteY49" fmla="*/ 79802 h 744820"/>
              <a:gd name="connsiteX50" fmla="*/ 76477 w 748294"/>
              <a:gd name="connsiteY50" fmla="*/ 0 h 744820"/>
              <a:gd name="connsiteX51" fmla="*/ 26600 w 748294"/>
              <a:gd name="connsiteY51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103075 w 748294"/>
              <a:gd name="connsiteY48" fmla="*/ 83127 h 744820"/>
              <a:gd name="connsiteX49" fmla="*/ 66499 w 748294"/>
              <a:gd name="connsiteY49" fmla="*/ 79802 h 744820"/>
              <a:gd name="connsiteX50" fmla="*/ 76477 w 748294"/>
              <a:gd name="connsiteY50" fmla="*/ 0 h 744820"/>
              <a:gd name="connsiteX51" fmla="*/ 26600 w 748294"/>
              <a:gd name="connsiteY51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116376 w 748294"/>
              <a:gd name="connsiteY48" fmla="*/ 196180 h 744820"/>
              <a:gd name="connsiteX49" fmla="*/ 103075 w 748294"/>
              <a:gd name="connsiteY49" fmla="*/ 83127 h 744820"/>
              <a:gd name="connsiteX50" fmla="*/ 66499 w 748294"/>
              <a:gd name="connsiteY50" fmla="*/ 79802 h 744820"/>
              <a:gd name="connsiteX51" fmla="*/ 76477 w 748294"/>
              <a:gd name="connsiteY51" fmla="*/ 0 h 744820"/>
              <a:gd name="connsiteX52" fmla="*/ 26600 w 748294"/>
              <a:gd name="connsiteY52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83125 w 748294"/>
              <a:gd name="connsiteY48" fmla="*/ 146304 h 744820"/>
              <a:gd name="connsiteX49" fmla="*/ 103075 w 748294"/>
              <a:gd name="connsiteY49" fmla="*/ 83127 h 744820"/>
              <a:gd name="connsiteX50" fmla="*/ 66499 w 748294"/>
              <a:gd name="connsiteY50" fmla="*/ 79802 h 744820"/>
              <a:gd name="connsiteX51" fmla="*/ 76477 w 748294"/>
              <a:gd name="connsiteY51" fmla="*/ 0 h 744820"/>
              <a:gd name="connsiteX52" fmla="*/ 26600 w 748294"/>
              <a:gd name="connsiteY52" fmla="*/ 33251 h 74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48294" h="744820">
                <a:moveTo>
                  <a:pt x="26600" y="33251"/>
                </a:moveTo>
                <a:lnTo>
                  <a:pt x="0" y="113053"/>
                </a:lnTo>
                <a:lnTo>
                  <a:pt x="43226" y="462188"/>
                </a:lnTo>
                <a:lnTo>
                  <a:pt x="69826" y="472163"/>
                </a:lnTo>
                <a:lnTo>
                  <a:pt x="59851" y="571916"/>
                </a:lnTo>
                <a:lnTo>
                  <a:pt x="23275" y="615142"/>
                </a:lnTo>
                <a:lnTo>
                  <a:pt x="96427" y="588541"/>
                </a:lnTo>
                <a:lnTo>
                  <a:pt x="79802" y="684969"/>
                </a:lnTo>
                <a:lnTo>
                  <a:pt x="59851" y="708244"/>
                </a:lnTo>
                <a:lnTo>
                  <a:pt x="109728" y="744820"/>
                </a:lnTo>
                <a:lnTo>
                  <a:pt x="212803" y="661693"/>
                </a:lnTo>
                <a:lnTo>
                  <a:pt x="312558" y="618467"/>
                </a:lnTo>
                <a:lnTo>
                  <a:pt x="389035" y="515389"/>
                </a:lnTo>
                <a:lnTo>
                  <a:pt x="422286" y="558615"/>
                </a:lnTo>
                <a:lnTo>
                  <a:pt x="452212" y="535340"/>
                </a:lnTo>
                <a:lnTo>
                  <a:pt x="448887" y="498764"/>
                </a:lnTo>
                <a:lnTo>
                  <a:pt x="505413" y="488788"/>
                </a:lnTo>
                <a:lnTo>
                  <a:pt x="458862" y="628442"/>
                </a:lnTo>
                <a:lnTo>
                  <a:pt x="468837" y="638417"/>
                </a:lnTo>
                <a:lnTo>
                  <a:pt x="528689" y="585216"/>
                </a:lnTo>
                <a:lnTo>
                  <a:pt x="525364" y="508739"/>
                </a:lnTo>
                <a:lnTo>
                  <a:pt x="551965" y="462188"/>
                </a:lnTo>
                <a:lnTo>
                  <a:pt x="538664" y="402336"/>
                </a:lnTo>
                <a:cubicBezTo>
                  <a:pt x="544206" y="401228"/>
                  <a:pt x="586324" y="423948"/>
                  <a:pt x="605166" y="445561"/>
                </a:cubicBezTo>
                <a:cubicBezTo>
                  <a:pt x="624008" y="467174"/>
                  <a:pt x="638418" y="522593"/>
                  <a:pt x="651718" y="532014"/>
                </a:cubicBezTo>
                <a:cubicBezTo>
                  <a:pt x="665018" y="541435"/>
                  <a:pt x="647837" y="467729"/>
                  <a:pt x="658366" y="455537"/>
                </a:cubicBezTo>
                <a:cubicBezTo>
                  <a:pt x="668895" y="443345"/>
                  <a:pt x="706579" y="514281"/>
                  <a:pt x="721542" y="512064"/>
                </a:cubicBezTo>
                <a:cubicBezTo>
                  <a:pt x="736505" y="509847"/>
                  <a:pt x="745926" y="459417"/>
                  <a:pt x="748143" y="442237"/>
                </a:cubicBezTo>
                <a:cubicBezTo>
                  <a:pt x="750360" y="425057"/>
                  <a:pt x="727638" y="424503"/>
                  <a:pt x="718217" y="405661"/>
                </a:cubicBezTo>
                <a:cubicBezTo>
                  <a:pt x="708796" y="386819"/>
                  <a:pt x="704362" y="333063"/>
                  <a:pt x="691616" y="329184"/>
                </a:cubicBezTo>
                <a:cubicBezTo>
                  <a:pt x="678870" y="325305"/>
                  <a:pt x="673881" y="407877"/>
                  <a:pt x="658364" y="385710"/>
                </a:cubicBezTo>
                <a:cubicBezTo>
                  <a:pt x="642847" y="363543"/>
                  <a:pt x="643403" y="283741"/>
                  <a:pt x="625115" y="285958"/>
                </a:cubicBezTo>
                <a:cubicBezTo>
                  <a:pt x="606827" y="288175"/>
                  <a:pt x="618466" y="397903"/>
                  <a:pt x="595190" y="385711"/>
                </a:cubicBezTo>
                <a:cubicBezTo>
                  <a:pt x="571914" y="373519"/>
                  <a:pt x="550854" y="365206"/>
                  <a:pt x="538662" y="342484"/>
                </a:cubicBezTo>
                <a:cubicBezTo>
                  <a:pt x="526470" y="319763"/>
                  <a:pt x="579119" y="243285"/>
                  <a:pt x="561940" y="242731"/>
                </a:cubicBezTo>
                <a:cubicBezTo>
                  <a:pt x="544761" y="242177"/>
                  <a:pt x="519268" y="299258"/>
                  <a:pt x="505413" y="285958"/>
                </a:cubicBezTo>
                <a:lnTo>
                  <a:pt x="472162" y="295933"/>
                </a:lnTo>
                <a:lnTo>
                  <a:pt x="448887" y="259357"/>
                </a:lnTo>
                <a:lnTo>
                  <a:pt x="455538" y="179555"/>
                </a:lnTo>
                <a:lnTo>
                  <a:pt x="349134" y="212806"/>
                </a:lnTo>
                <a:lnTo>
                  <a:pt x="305908" y="292608"/>
                </a:lnTo>
                <a:lnTo>
                  <a:pt x="282631" y="252707"/>
                </a:lnTo>
                <a:lnTo>
                  <a:pt x="232756" y="292608"/>
                </a:lnTo>
                <a:lnTo>
                  <a:pt x="202830" y="269332"/>
                </a:lnTo>
                <a:lnTo>
                  <a:pt x="212805" y="202830"/>
                </a:lnTo>
                <a:lnTo>
                  <a:pt x="149629" y="226106"/>
                </a:lnTo>
                <a:lnTo>
                  <a:pt x="142978" y="329184"/>
                </a:lnTo>
                <a:lnTo>
                  <a:pt x="116378" y="302583"/>
                </a:lnTo>
                <a:cubicBezTo>
                  <a:pt x="116377" y="267115"/>
                  <a:pt x="83126" y="181772"/>
                  <a:pt x="83125" y="146304"/>
                </a:cubicBezTo>
                <a:lnTo>
                  <a:pt x="103075" y="83127"/>
                </a:lnTo>
                <a:lnTo>
                  <a:pt x="66499" y="79802"/>
                </a:lnTo>
                <a:lnTo>
                  <a:pt x="76477" y="0"/>
                </a:lnTo>
                <a:lnTo>
                  <a:pt x="26600" y="3325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2" name="Freeform 487">
            <a:extLst>
              <a:ext uri="{FF2B5EF4-FFF2-40B4-BE49-F238E27FC236}">
                <a16:creationId xmlns:a16="http://schemas.microsoft.com/office/drawing/2014/main" id="{C775A86F-F748-44AC-AF3E-B58F0761D726}"/>
              </a:ext>
            </a:extLst>
          </p:cNvPr>
          <p:cNvSpPr/>
          <p:nvPr/>
        </p:nvSpPr>
        <p:spPr>
          <a:xfrm rot="21398037">
            <a:off x="9571726" y="2672946"/>
            <a:ext cx="120050" cy="53167"/>
          </a:xfrm>
          <a:custGeom>
            <a:avLst/>
            <a:gdLst>
              <a:gd name="connsiteX0" fmla="*/ 0 w 136434"/>
              <a:gd name="connsiteY0" fmla="*/ 17417 h 78377"/>
              <a:gd name="connsiteX1" fmla="*/ 87086 w 136434"/>
              <a:gd name="connsiteY1" fmla="*/ 0 h 78377"/>
              <a:gd name="connsiteX2" fmla="*/ 136434 w 136434"/>
              <a:gd name="connsiteY2" fmla="*/ 52251 h 78377"/>
              <a:gd name="connsiteX3" fmla="*/ 127726 w 136434"/>
              <a:gd name="connsiteY3" fmla="*/ 78377 h 78377"/>
              <a:gd name="connsiteX4" fmla="*/ 0 w 136434"/>
              <a:gd name="connsiteY4" fmla="*/ 17417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34" h="78377">
                <a:moveTo>
                  <a:pt x="0" y="17417"/>
                </a:moveTo>
                <a:lnTo>
                  <a:pt x="87086" y="0"/>
                </a:lnTo>
                <a:lnTo>
                  <a:pt x="136434" y="52251"/>
                </a:lnTo>
                <a:lnTo>
                  <a:pt x="127726" y="78377"/>
                </a:lnTo>
                <a:lnTo>
                  <a:pt x="0" y="1741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Freeform 488">
            <a:extLst>
              <a:ext uri="{FF2B5EF4-FFF2-40B4-BE49-F238E27FC236}">
                <a16:creationId xmlns:a16="http://schemas.microsoft.com/office/drawing/2014/main" id="{157C3AE2-3FC3-44FF-9E46-B5472CFA9020}"/>
              </a:ext>
            </a:extLst>
          </p:cNvPr>
          <p:cNvSpPr/>
          <p:nvPr/>
        </p:nvSpPr>
        <p:spPr>
          <a:xfrm rot="21398037">
            <a:off x="9616543" y="2282369"/>
            <a:ext cx="80964" cy="77037"/>
          </a:xfrm>
          <a:custGeom>
            <a:avLst/>
            <a:gdLst>
              <a:gd name="connsiteX0" fmla="*/ 0 w 92892"/>
              <a:gd name="connsiteY0" fmla="*/ 43543 h 113211"/>
              <a:gd name="connsiteX1" fmla="*/ 14515 w 92892"/>
              <a:gd name="connsiteY1" fmla="*/ 107406 h 113211"/>
              <a:gd name="connsiteX2" fmla="*/ 55155 w 92892"/>
              <a:gd name="connsiteY2" fmla="*/ 113211 h 113211"/>
              <a:gd name="connsiteX3" fmla="*/ 92892 w 92892"/>
              <a:gd name="connsiteY3" fmla="*/ 63863 h 113211"/>
              <a:gd name="connsiteX4" fmla="*/ 63863 w 92892"/>
              <a:gd name="connsiteY4" fmla="*/ 0 h 113211"/>
              <a:gd name="connsiteX5" fmla="*/ 0 w 92892"/>
              <a:gd name="connsiteY5" fmla="*/ 43543 h 1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92" h="113211">
                <a:moveTo>
                  <a:pt x="0" y="43543"/>
                </a:moveTo>
                <a:lnTo>
                  <a:pt x="14515" y="107406"/>
                </a:lnTo>
                <a:lnTo>
                  <a:pt x="55155" y="113211"/>
                </a:lnTo>
                <a:lnTo>
                  <a:pt x="92892" y="63863"/>
                </a:lnTo>
                <a:lnTo>
                  <a:pt x="63863" y="0"/>
                </a:lnTo>
                <a:lnTo>
                  <a:pt x="0" y="4354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Freeform 489">
            <a:extLst>
              <a:ext uri="{FF2B5EF4-FFF2-40B4-BE49-F238E27FC236}">
                <a16:creationId xmlns:a16="http://schemas.microsoft.com/office/drawing/2014/main" id="{8C2F0140-23FB-4C63-AC9C-27044E2182EB}"/>
              </a:ext>
            </a:extLst>
          </p:cNvPr>
          <p:cNvSpPr/>
          <p:nvPr/>
        </p:nvSpPr>
        <p:spPr>
          <a:xfrm rot="21398037">
            <a:off x="9128952" y="1681770"/>
            <a:ext cx="117258" cy="103079"/>
          </a:xfrm>
          <a:custGeom>
            <a:avLst/>
            <a:gdLst>
              <a:gd name="connsiteX0" fmla="*/ 37737 w 133531"/>
              <a:gd name="connsiteY0" fmla="*/ 14514 h 150949"/>
              <a:gd name="connsiteX1" fmla="*/ 0 w 133531"/>
              <a:gd name="connsiteY1" fmla="*/ 101600 h 150949"/>
              <a:gd name="connsiteX2" fmla="*/ 37737 w 133531"/>
              <a:gd name="connsiteY2" fmla="*/ 150949 h 150949"/>
              <a:gd name="connsiteX3" fmla="*/ 78377 w 133531"/>
              <a:gd name="connsiteY3" fmla="*/ 124823 h 150949"/>
              <a:gd name="connsiteX4" fmla="*/ 133531 w 133531"/>
              <a:gd name="connsiteY4" fmla="*/ 52251 h 150949"/>
              <a:gd name="connsiteX5" fmla="*/ 127725 w 133531"/>
              <a:gd name="connsiteY5" fmla="*/ 0 h 150949"/>
              <a:gd name="connsiteX6" fmla="*/ 37737 w 133531"/>
              <a:gd name="connsiteY6" fmla="*/ 14514 h 15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31" h="150949">
                <a:moveTo>
                  <a:pt x="37737" y="14514"/>
                </a:moveTo>
                <a:lnTo>
                  <a:pt x="0" y="101600"/>
                </a:lnTo>
                <a:lnTo>
                  <a:pt x="37737" y="150949"/>
                </a:lnTo>
                <a:lnTo>
                  <a:pt x="78377" y="124823"/>
                </a:lnTo>
                <a:lnTo>
                  <a:pt x="133531" y="52251"/>
                </a:lnTo>
                <a:lnTo>
                  <a:pt x="127725" y="0"/>
                </a:lnTo>
                <a:lnTo>
                  <a:pt x="37737" y="1451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5" name="Freeform 490">
            <a:extLst>
              <a:ext uri="{FF2B5EF4-FFF2-40B4-BE49-F238E27FC236}">
                <a16:creationId xmlns:a16="http://schemas.microsoft.com/office/drawing/2014/main" id="{6FCFA10E-2051-439D-A678-77657E749BF7}"/>
              </a:ext>
            </a:extLst>
          </p:cNvPr>
          <p:cNvSpPr/>
          <p:nvPr/>
        </p:nvSpPr>
        <p:spPr>
          <a:xfrm rot="21398037">
            <a:off x="9370429" y="1704781"/>
            <a:ext cx="71193" cy="91142"/>
          </a:xfrm>
          <a:custGeom>
            <a:avLst/>
            <a:gdLst>
              <a:gd name="connsiteX0" fmla="*/ 23223 w 81280"/>
              <a:gd name="connsiteY0" fmla="*/ 0 h 133532"/>
              <a:gd name="connsiteX1" fmla="*/ 0 w 81280"/>
              <a:gd name="connsiteY1" fmla="*/ 78378 h 133532"/>
              <a:gd name="connsiteX2" fmla="*/ 52252 w 81280"/>
              <a:gd name="connsiteY2" fmla="*/ 133532 h 133532"/>
              <a:gd name="connsiteX3" fmla="*/ 69669 w 81280"/>
              <a:gd name="connsiteY3" fmla="*/ 113212 h 133532"/>
              <a:gd name="connsiteX4" fmla="*/ 60960 w 81280"/>
              <a:gd name="connsiteY4" fmla="*/ 72572 h 133532"/>
              <a:gd name="connsiteX5" fmla="*/ 81280 w 81280"/>
              <a:gd name="connsiteY5" fmla="*/ 40640 h 133532"/>
              <a:gd name="connsiteX6" fmla="*/ 23223 w 81280"/>
              <a:gd name="connsiteY6" fmla="*/ 0 h 1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0" h="133532">
                <a:moveTo>
                  <a:pt x="23223" y="0"/>
                </a:moveTo>
                <a:lnTo>
                  <a:pt x="0" y="78378"/>
                </a:lnTo>
                <a:lnTo>
                  <a:pt x="52252" y="133532"/>
                </a:lnTo>
                <a:lnTo>
                  <a:pt x="69669" y="113212"/>
                </a:lnTo>
                <a:lnTo>
                  <a:pt x="60960" y="72572"/>
                </a:lnTo>
                <a:lnTo>
                  <a:pt x="81280" y="40640"/>
                </a:lnTo>
                <a:lnTo>
                  <a:pt x="2322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6" name="Freeform 491">
            <a:extLst>
              <a:ext uri="{FF2B5EF4-FFF2-40B4-BE49-F238E27FC236}">
                <a16:creationId xmlns:a16="http://schemas.microsoft.com/office/drawing/2014/main" id="{FB689987-5826-4F5B-9E7C-81C0B2DEDEB8}"/>
              </a:ext>
            </a:extLst>
          </p:cNvPr>
          <p:cNvSpPr/>
          <p:nvPr/>
        </p:nvSpPr>
        <p:spPr>
          <a:xfrm rot="21398037">
            <a:off x="9447323" y="1565005"/>
            <a:ext cx="48858" cy="37977"/>
          </a:xfrm>
          <a:custGeom>
            <a:avLst/>
            <a:gdLst>
              <a:gd name="connsiteX0" fmla="*/ 0 w 55155"/>
              <a:gd name="connsiteY0" fmla="*/ 0 h 55154"/>
              <a:gd name="connsiteX1" fmla="*/ 23223 w 55155"/>
              <a:gd name="connsiteY1" fmla="*/ 55154 h 55154"/>
              <a:gd name="connsiteX2" fmla="*/ 55155 w 55155"/>
              <a:gd name="connsiteY2" fmla="*/ 29029 h 55154"/>
              <a:gd name="connsiteX3" fmla="*/ 0 w 55155"/>
              <a:gd name="connsiteY3" fmla="*/ 0 h 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5" h="55154">
                <a:moveTo>
                  <a:pt x="0" y="0"/>
                </a:moveTo>
                <a:lnTo>
                  <a:pt x="23223" y="55154"/>
                </a:lnTo>
                <a:lnTo>
                  <a:pt x="55155" y="2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7" name="Freeform 492">
            <a:extLst>
              <a:ext uri="{FF2B5EF4-FFF2-40B4-BE49-F238E27FC236}">
                <a16:creationId xmlns:a16="http://schemas.microsoft.com/office/drawing/2014/main" id="{D88950E2-7301-475F-9500-E15E77C389C0}"/>
              </a:ext>
            </a:extLst>
          </p:cNvPr>
          <p:cNvSpPr/>
          <p:nvPr/>
        </p:nvSpPr>
        <p:spPr>
          <a:xfrm rot="21398037">
            <a:off x="9485982" y="1543148"/>
            <a:ext cx="48858" cy="17361"/>
          </a:xfrm>
          <a:custGeom>
            <a:avLst/>
            <a:gdLst>
              <a:gd name="connsiteX0" fmla="*/ 0 w 55154"/>
              <a:gd name="connsiteY0" fmla="*/ 0 h 26125"/>
              <a:gd name="connsiteX1" fmla="*/ 46446 w 55154"/>
              <a:gd name="connsiteY1" fmla="*/ 26125 h 26125"/>
              <a:gd name="connsiteX2" fmla="*/ 55154 w 55154"/>
              <a:gd name="connsiteY2" fmla="*/ 11611 h 26125"/>
              <a:gd name="connsiteX3" fmla="*/ 0 w 55154"/>
              <a:gd name="connsiteY3" fmla="*/ 0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4" h="26125">
                <a:moveTo>
                  <a:pt x="0" y="0"/>
                </a:moveTo>
                <a:lnTo>
                  <a:pt x="46446" y="26125"/>
                </a:lnTo>
                <a:lnTo>
                  <a:pt x="55154" y="11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8" name="Freeform 493">
            <a:extLst>
              <a:ext uri="{FF2B5EF4-FFF2-40B4-BE49-F238E27FC236}">
                <a16:creationId xmlns:a16="http://schemas.microsoft.com/office/drawing/2014/main" id="{8705A652-9360-419E-BA3C-E7473FCA65B2}"/>
              </a:ext>
            </a:extLst>
          </p:cNvPr>
          <p:cNvSpPr/>
          <p:nvPr/>
        </p:nvSpPr>
        <p:spPr>
          <a:xfrm rot="21398037">
            <a:off x="10183783" y="1647942"/>
            <a:ext cx="43274" cy="46656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9" name="Freeform 494">
            <a:extLst>
              <a:ext uri="{FF2B5EF4-FFF2-40B4-BE49-F238E27FC236}">
                <a16:creationId xmlns:a16="http://schemas.microsoft.com/office/drawing/2014/main" id="{7A4D8B64-C731-4C96-A8B3-8F6BD68CF63C}"/>
              </a:ext>
            </a:extLst>
          </p:cNvPr>
          <p:cNvSpPr/>
          <p:nvPr/>
        </p:nvSpPr>
        <p:spPr>
          <a:xfrm rot="21398037">
            <a:off x="10281698" y="1462425"/>
            <a:ext cx="57234" cy="37976"/>
          </a:xfrm>
          <a:custGeom>
            <a:avLst/>
            <a:gdLst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0 w 34834"/>
              <a:gd name="connsiteY2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30628 w 65735"/>
              <a:gd name="connsiteY0" fmla="*/ 223 h 56156"/>
              <a:gd name="connsiteX1" fmla="*/ 65462 w 65735"/>
              <a:gd name="connsiteY1" fmla="*/ 52474 h 56156"/>
              <a:gd name="connsiteX2" fmla="*/ 10308 w 65735"/>
              <a:gd name="connsiteY2" fmla="*/ 35058 h 56156"/>
              <a:gd name="connsiteX3" fmla="*/ 30628 w 65735"/>
              <a:gd name="connsiteY3" fmla="*/ 223 h 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5" h="56156">
                <a:moveTo>
                  <a:pt x="30628" y="223"/>
                </a:moveTo>
                <a:cubicBezTo>
                  <a:pt x="39820" y="3126"/>
                  <a:pt x="68849" y="46668"/>
                  <a:pt x="65462" y="52474"/>
                </a:cubicBezTo>
                <a:cubicBezTo>
                  <a:pt x="62075" y="58280"/>
                  <a:pt x="-30332" y="60216"/>
                  <a:pt x="10308" y="35058"/>
                </a:cubicBezTo>
                <a:cubicBezTo>
                  <a:pt x="17081" y="23446"/>
                  <a:pt x="21436" y="-2680"/>
                  <a:pt x="30628" y="22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0" name="Freeform 495">
            <a:extLst>
              <a:ext uri="{FF2B5EF4-FFF2-40B4-BE49-F238E27FC236}">
                <a16:creationId xmlns:a16="http://schemas.microsoft.com/office/drawing/2014/main" id="{4E6E5E8E-7419-4FCE-A13B-25036FE50537}"/>
              </a:ext>
            </a:extLst>
          </p:cNvPr>
          <p:cNvSpPr/>
          <p:nvPr/>
        </p:nvSpPr>
        <p:spPr>
          <a:xfrm rot="21398037">
            <a:off x="8896661" y="1411275"/>
            <a:ext cx="397839" cy="297298"/>
          </a:xfrm>
          <a:custGeom>
            <a:avLst/>
            <a:gdLst>
              <a:gd name="connsiteX0" fmla="*/ 52251 w 452846"/>
              <a:gd name="connsiteY0" fmla="*/ 0 h 435428"/>
              <a:gd name="connsiteX1" fmla="*/ 37737 w 452846"/>
              <a:gd name="connsiteY1" fmla="*/ 121920 h 435428"/>
              <a:gd name="connsiteX2" fmla="*/ 49349 w 452846"/>
              <a:gd name="connsiteY2" fmla="*/ 148046 h 435428"/>
              <a:gd name="connsiteX3" fmla="*/ 60960 w 452846"/>
              <a:gd name="connsiteY3" fmla="*/ 275771 h 435428"/>
              <a:gd name="connsiteX4" fmla="*/ 0 w 452846"/>
              <a:gd name="connsiteY4" fmla="*/ 362857 h 435428"/>
              <a:gd name="connsiteX5" fmla="*/ 107406 w 452846"/>
              <a:gd name="connsiteY5" fmla="*/ 345440 h 435428"/>
              <a:gd name="connsiteX6" fmla="*/ 130629 w 452846"/>
              <a:gd name="connsiteY6" fmla="*/ 435428 h 435428"/>
              <a:gd name="connsiteX7" fmla="*/ 179977 w 452846"/>
              <a:gd name="connsiteY7" fmla="*/ 391886 h 435428"/>
              <a:gd name="connsiteX8" fmla="*/ 191589 w 452846"/>
              <a:gd name="connsiteY8" fmla="*/ 333828 h 435428"/>
              <a:gd name="connsiteX9" fmla="*/ 229326 w 452846"/>
              <a:gd name="connsiteY9" fmla="*/ 307703 h 435428"/>
              <a:gd name="connsiteX10" fmla="*/ 226423 w 452846"/>
              <a:gd name="connsiteY10" fmla="*/ 278674 h 435428"/>
              <a:gd name="connsiteX11" fmla="*/ 252549 w 452846"/>
              <a:gd name="connsiteY11" fmla="*/ 246743 h 435428"/>
              <a:gd name="connsiteX12" fmla="*/ 284480 w 452846"/>
              <a:gd name="connsiteY12" fmla="*/ 269966 h 435428"/>
              <a:gd name="connsiteX13" fmla="*/ 313509 w 452846"/>
              <a:gd name="connsiteY13" fmla="*/ 261257 h 435428"/>
              <a:gd name="connsiteX14" fmla="*/ 313509 w 452846"/>
              <a:gd name="connsiteY14" fmla="*/ 313508 h 435428"/>
              <a:gd name="connsiteX15" fmla="*/ 415109 w 452846"/>
              <a:gd name="connsiteY15" fmla="*/ 322217 h 435428"/>
              <a:gd name="connsiteX16" fmla="*/ 452846 w 452846"/>
              <a:gd name="connsiteY16" fmla="*/ 249646 h 435428"/>
              <a:gd name="connsiteX17" fmla="*/ 429623 w 452846"/>
              <a:gd name="connsiteY17" fmla="*/ 214811 h 435428"/>
              <a:gd name="connsiteX18" fmla="*/ 362857 w 452846"/>
              <a:gd name="connsiteY18" fmla="*/ 243840 h 435428"/>
              <a:gd name="connsiteX19" fmla="*/ 362857 w 452846"/>
              <a:gd name="connsiteY19" fmla="*/ 243840 h 435428"/>
              <a:gd name="connsiteX20" fmla="*/ 359954 w 452846"/>
              <a:gd name="connsiteY20" fmla="*/ 209006 h 435428"/>
              <a:gd name="connsiteX21" fmla="*/ 310606 w 452846"/>
              <a:gd name="connsiteY21" fmla="*/ 156754 h 435428"/>
              <a:gd name="connsiteX22" fmla="*/ 275771 w 452846"/>
              <a:gd name="connsiteY22" fmla="*/ 148046 h 435428"/>
              <a:gd name="connsiteX23" fmla="*/ 214811 w 452846"/>
              <a:gd name="connsiteY23" fmla="*/ 95794 h 435428"/>
              <a:gd name="connsiteX24" fmla="*/ 185783 w 452846"/>
              <a:gd name="connsiteY24" fmla="*/ 98697 h 435428"/>
              <a:gd name="connsiteX25" fmla="*/ 150949 w 452846"/>
              <a:gd name="connsiteY25" fmla="*/ 72571 h 435428"/>
              <a:gd name="connsiteX26" fmla="*/ 127726 w 452846"/>
              <a:gd name="connsiteY26" fmla="*/ 98697 h 435428"/>
              <a:gd name="connsiteX27" fmla="*/ 107406 w 452846"/>
              <a:gd name="connsiteY27" fmla="*/ 92891 h 435428"/>
              <a:gd name="connsiteX28" fmla="*/ 52251 w 452846"/>
              <a:gd name="connsiteY28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2846" h="435428">
                <a:moveTo>
                  <a:pt x="52251" y="0"/>
                </a:moveTo>
                <a:lnTo>
                  <a:pt x="37737" y="121920"/>
                </a:lnTo>
                <a:lnTo>
                  <a:pt x="49349" y="148046"/>
                </a:lnTo>
                <a:lnTo>
                  <a:pt x="60960" y="275771"/>
                </a:lnTo>
                <a:lnTo>
                  <a:pt x="0" y="362857"/>
                </a:lnTo>
                <a:lnTo>
                  <a:pt x="107406" y="345440"/>
                </a:lnTo>
                <a:lnTo>
                  <a:pt x="130629" y="435428"/>
                </a:lnTo>
                <a:lnTo>
                  <a:pt x="179977" y="391886"/>
                </a:lnTo>
                <a:lnTo>
                  <a:pt x="191589" y="333828"/>
                </a:lnTo>
                <a:lnTo>
                  <a:pt x="229326" y="307703"/>
                </a:lnTo>
                <a:lnTo>
                  <a:pt x="226423" y="278674"/>
                </a:lnTo>
                <a:lnTo>
                  <a:pt x="252549" y="246743"/>
                </a:lnTo>
                <a:lnTo>
                  <a:pt x="284480" y="269966"/>
                </a:lnTo>
                <a:lnTo>
                  <a:pt x="313509" y="261257"/>
                </a:lnTo>
                <a:lnTo>
                  <a:pt x="313509" y="313508"/>
                </a:lnTo>
                <a:lnTo>
                  <a:pt x="415109" y="322217"/>
                </a:lnTo>
                <a:lnTo>
                  <a:pt x="452846" y="249646"/>
                </a:lnTo>
                <a:lnTo>
                  <a:pt x="429623" y="214811"/>
                </a:lnTo>
                <a:lnTo>
                  <a:pt x="362857" y="243840"/>
                </a:lnTo>
                <a:lnTo>
                  <a:pt x="362857" y="243840"/>
                </a:lnTo>
                <a:lnTo>
                  <a:pt x="359954" y="209006"/>
                </a:lnTo>
                <a:lnTo>
                  <a:pt x="310606" y="156754"/>
                </a:lnTo>
                <a:lnTo>
                  <a:pt x="275771" y="148046"/>
                </a:lnTo>
                <a:lnTo>
                  <a:pt x="214811" y="95794"/>
                </a:lnTo>
                <a:lnTo>
                  <a:pt x="185783" y="98697"/>
                </a:lnTo>
                <a:lnTo>
                  <a:pt x="150949" y="72571"/>
                </a:lnTo>
                <a:lnTo>
                  <a:pt x="127726" y="98697"/>
                </a:lnTo>
                <a:lnTo>
                  <a:pt x="107406" y="92891"/>
                </a:lnTo>
                <a:lnTo>
                  <a:pt x="5225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1" name="Freeform 499">
            <a:extLst>
              <a:ext uri="{FF2B5EF4-FFF2-40B4-BE49-F238E27FC236}">
                <a16:creationId xmlns:a16="http://schemas.microsoft.com/office/drawing/2014/main" id="{1F017DDC-DAD0-4722-A570-652EA72D5488}"/>
              </a:ext>
            </a:extLst>
          </p:cNvPr>
          <p:cNvSpPr/>
          <p:nvPr/>
        </p:nvSpPr>
        <p:spPr>
          <a:xfrm rot="21398037">
            <a:off x="7143711" y="860516"/>
            <a:ext cx="2000365" cy="1275996"/>
          </a:xfrm>
          <a:custGeom>
            <a:avLst/>
            <a:gdLst>
              <a:gd name="connsiteX0" fmla="*/ 91006 w 2275166"/>
              <a:gd name="connsiteY0" fmla="*/ 117009 h 1867803"/>
              <a:gd name="connsiteX1" fmla="*/ 0 w 2275166"/>
              <a:gd name="connsiteY1" fmla="*/ 299022 h 1867803"/>
              <a:gd name="connsiteX2" fmla="*/ 338024 w 2275166"/>
              <a:gd name="connsiteY2" fmla="*/ 858063 h 1867803"/>
              <a:gd name="connsiteX3" fmla="*/ 455033 w 2275166"/>
              <a:gd name="connsiteY3" fmla="*/ 875397 h 1867803"/>
              <a:gd name="connsiteX4" fmla="*/ 537372 w 2275166"/>
              <a:gd name="connsiteY4" fmla="*/ 1014074 h 1867803"/>
              <a:gd name="connsiteX5" fmla="*/ 962070 w 2275166"/>
              <a:gd name="connsiteY5" fmla="*/ 1178753 h 1867803"/>
              <a:gd name="connsiteX6" fmla="*/ 905732 w 2275166"/>
              <a:gd name="connsiteY6" fmla="*/ 1828800 h 1867803"/>
              <a:gd name="connsiteX7" fmla="*/ 1447439 w 2275166"/>
              <a:gd name="connsiteY7" fmla="*/ 1867803 h 1867803"/>
              <a:gd name="connsiteX8" fmla="*/ 1651120 w 2275166"/>
              <a:gd name="connsiteY8" fmla="*/ 1456106 h 1867803"/>
              <a:gd name="connsiteX9" fmla="*/ 1638119 w 2275166"/>
              <a:gd name="connsiteY9" fmla="*/ 1421437 h 1867803"/>
              <a:gd name="connsiteX10" fmla="*/ 1716125 w 2275166"/>
              <a:gd name="connsiteY10" fmla="*/ 1404103 h 1867803"/>
              <a:gd name="connsiteX11" fmla="*/ 1750794 w 2275166"/>
              <a:gd name="connsiteY11" fmla="*/ 1334764 h 1867803"/>
              <a:gd name="connsiteX12" fmla="*/ 1525444 w 2275166"/>
              <a:gd name="connsiteY12" fmla="*/ 1248091 h 1867803"/>
              <a:gd name="connsiteX13" fmla="*/ 1542779 w 2275166"/>
              <a:gd name="connsiteY13" fmla="*/ 1217756 h 1867803"/>
              <a:gd name="connsiteX14" fmla="*/ 1750794 w 2275166"/>
              <a:gd name="connsiteY14" fmla="*/ 1274093 h 1867803"/>
              <a:gd name="connsiteX15" fmla="*/ 1794131 w 2275166"/>
              <a:gd name="connsiteY15" fmla="*/ 1204755 h 1867803"/>
              <a:gd name="connsiteX16" fmla="*/ 1885137 w 2275166"/>
              <a:gd name="connsiteY16" fmla="*/ 1196088 h 1867803"/>
              <a:gd name="connsiteX17" fmla="*/ 1950142 w 2275166"/>
              <a:gd name="connsiteY17" fmla="*/ 1018408 h 1867803"/>
              <a:gd name="connsiteX18" fmla="*/ 1846134 w 2275166"/>
              <a:gd name="connsiteY18" fmla="*/ 1005407 h 1867803"/>
              <a:gd name="connsiteX19" fmla="*/ 1724792 w 2275166"/>
              <a:gd name="connsiteY19" fmla="*/ 910067 h 1867803"/>
              <a:gd name="connsiteX20" fmla="*/ 1876470 w 2275166"/>
              <a:gd name="connsiteY20" fmla="*/ 970738 h 1867803"/>
              <a:gd name="connsiteX21" fmla="*/ 1954476 w 2275166"/>
              <a:gd name="connsiteY21" fmla="*/ 979405 h 1867803"/>
              <a:gd name="connsiteX22" fmla="*/ 2015147 w 2275166"/>
              <a:gd name="connsiteY22" fmla="*/ 845062 h 1867803"/>
              <a:gd name="connsiteX23" fmla="*/ 1980477 w 2275166"/>
              <a:gd name="connsiteY23" fmla="*/ 806059 h 1867803"/>
              <a:gd name="connsiteX24" fmla="*/ 2054150 w 2275166"/>
              <a:gd name="connsiteY24" fmla="*/ 810393 h 1867803"/>
              <a:gd name="connsiteX25" fmla="*/ 2080151 w 2275166"/>
              <a:gd name="connsiteY25" fmla="*/ 823394 h 1867803"/>
              <a:gd name="connsiteX26" fmla="*/ 2275166 w 2275166"/>
              <a:gd name="connsiteY26" fmla="*/ 637047 h 1867803"/>
              <a:gd name="connsiteX27" fmla="*/ 2153823 w 2275166"/>
              <a:gd name="connsiteY27" fmla="*/ 463701 h 1867803"/>
              <a:gd name="connsiteX28" fmla="*/ 2197160 w 2275166"/>
              <a:gd name="connsiteY28" fmla="*/ 450700 h 1867803"/>
              <a:gd name="connsiteX29" fmla="*/ 2227495 w 2275166"/>
              <a:gd name="connsiteY29" fmla="*/ 390029 h 1867803"/>
              <a:gd name="connsiteX30" fmla="*/ 2119154 w 2275166"/>
              <a:gd name="connsiteY30" fmla="*/ 277354 h 1867803"/>
              <a:gd name="connsiteX31" fmla="*/ 1967477 w 2275166"/>
              <a:gd name="connsiteY31" fmla="*/ 286021 h 1867803"/>
              <a:gd name="connsiteX32" fmla="*/ 1976144 w 2275166"/>
              <a:gd name="connsiteY32" fmla="*/ 368361 h 1867803"/>
              <a:gd name="connsiteX33" fmla="*/ 2019480 w 2275166"/>
              <a:gd name="connsiteY33" fmla="*/ 398696 h 1867803"/>
              <a:gd name="connsiteX34" fmla="*/ 2010813 w 2275166"/>
              <a:gd name="connsiteY34" fmla="*/ 446366 h 1867803"/>
              <a:gd name="connsiteX35" fmla="*/ 1989145 w 2275166"/>
              <a:gd name="connsiteY35" fmla="*/ 468034 h 1867803"/>
              <a:gd name="connsiteX36" fmla="*/ 1911139 w 2275166"/>
              <a:gd name="connsiteY36" fmla="*/ 702052 h 1867803"/>
              <a:gd name="connsiteX37" fmla="*/ 1824466 w 2275166"/>
              <a:gd name="connsiteY37" fmla="*/ 572042 h 1867803"/>
              <a:gd name="connsiteX38" fmla="*/ 1867803 w 2275166"/>
              <a:gd name="connsiteY38" fmla="*/ 524372 h 1867803"/>
              <a:gd name="connsiteX39" fmla="*/ 1781130 w 2275166"/>
              <a:gd name="connsiteY39" fmla="*/ 394362 h 1867803"/>
              <a:gd name="connsiteX40" fmla="*/ 1720459 w 2275166"/>
              <a:gd name="connsiteY40" fmla="*/ 546040 h 1867803"/>
              <a:gd name="connsiteX41" fmla="*/ 1677122 w 2275166"/>
              <a:gd name="connsiteY41" fmla="*/ 385695 h 1867803"/>
              <a:gd name="connsiteX42" fmla="*/ 1685789 w 2275166"/>
              <a:gd name="connsiteY42" fmla="*/ 355360 h 1867803"/>
              <a:gd name="connsiteX43" fmla="*/ 1629452 w 2275166"/>
              <a:gd name="connsiteY43" fmla="*/ 338025 h 1867803"/>
              <a:gd name="connsiteX44" fmla="*/ 1594783 w 2275166"/>
              <a:gd name="connsiteY44" fmla="*/ 359693 h 1867803"/>
              <a:gd name="connsiteX45" fmla="*/ 1590449 w 2275166"/>
              <a:gd name="connsiteY45" fmla="*/ 320690 h 1867803"/>
              <a:gd name="connsiteX46" fmla="*/ 1599116 w 2275166"/>
              <a:gd name="connsiteY46" fmla="*/ 251352 h 1867803"/>
              <a:gd name="connsiteX47" fmla="*/ 1616451 w 2275166"/>
              <a:gd name="connsiteY47" fmla="*/ 229684 h 1867803"/>
              <a:gd name="connsiteX48" fmla="*/ 1499442 w 2275166"/>
              <a:gd name="connsiteY48" fmla="*/ 17335 h 1867803"/>
              <a:gd name="connsiteX49" fmla="*/ 1456106 w 2275166"/>
              <a:gd name="connsiteY49" fmla="*/ 0 h 1867803"/>
              <a:gd name="connsiteX50" fmla="*/ 1382434 w 2275166"/>
              <a:gd name="connsiteY50" fmla="*/ 91007 h 1867803"/>
              <a:gd name="connsiteX51" fmla="*/ 1369433 w 2275166"/>
              <a:gd name="connsiteY51" fmla="*/ 234017 h 1867803"/>
              <a:gd name="connsiteX52" fmla="*/ 1447439 w 2275166"/>
              <a:gd name="connsiteY52" fmla="*/ 338025 h 1867803"/>
              <a:gd name="connsiteX53" fmla="*/ 1469107 w 2275166"/>
              <a:gd name="connsiteY53" fmla="*/ 342359 h 1867803"/>
              <a:gd name="connsiteX54" fmla="*/ 1495109 w 2275166"/>
              <a:gd name="connsiteY54" fmla="*/ 394362 h 1867803"/>
              <a:gd name="connsiteX55" fmla="*/ 1464773 w 2275166"/>
              <a:gd name="connsiteY55" fmla="*/ 463701 h 1867803"/>
              <a:gd name="connsiteX56" fmla="*/ 1490775 w 2275166"/>
              <a:gd name="connsiteY56" fmla="*/ 485369 h 1867803"/>
              <a:gd name="connsiteX57" fmla="*/ 1516777 w 2275166"/>
              <a:gd name="connsiteY57" fmla="*/ 450700 h 1867803"/>
              <a:gd name="connsiteX58" fmla="*/ 1534112 w 2275166"/>
              <a:gd name="connsiteY58" fmla="*/ 515705 h 1867803"/>
              <a:gd name="connsiteX59" fmla="*/ 1469107 w 2275166"/>
              <a:gd name="connsiteY59" fmla="*/ 602378 h 1867803"/>
              <a:gd name="connsiteX60" fmla="*/ 1421437 w 2275166"/>
              <a:gd name="connsiteY60" fmla="*/ 606711 h 1867803"/>
              <a:gd name="connsiteX61" fmla="*/ 1425770 w 2275166"/>
              <a:gd name="connsiteY61" fmla="*/ 736721 h 1867803"/>
              <a:gd name="connsiteX62" fmla="*/ 1382434 w 2275166"/>
              <a:gd name="connsiteY62" fmla="*/ 723720 h 1867803"/>
              <a:gd name="connsiteX63" fmla="*/ 1378100 w 2275166"/>
              <a:gd name="connsiteY63" fmla="*/ 563375 h 1867803"/>
              <a:gd name="connsiteX64" fmla="*/ 1291427 w 2275166"/>
              <a:gd name="connsiteY64" fmla="*/ 520038 h 1867803"/>
              <a:gd name="connsiteX65" fmla="*/ 1243757 w 2275166"/>
              <a:gd name="connsiteY65" fmla="*/ 554707 h 1867803"/>
              <a:gd name="connsiteX66" fmla="*/ 1265425 w 2275166"/>
              <a:gd name="connsiteY66" fmla="*/ 598044 h 1867803"/>
              <a:gd name="connsiteX67" fmla="*/ 1304428 w 2275166"/>
              <a:gd name="connsiteY67" fmla="*/ 606711 h 1867803"/>
              <a:gd name="connsiteX68" fmla="*/ 1321763 w 2275166"/>
              <a:gd name="connsiteY68" fmla="*/ 645714 h 1867803"/>
              <a:gd name="connsiteX69" fmla="*/ 1300095 w 2275166"/>
              <a:gd name="connsiteY69" fmla="*/ 671716 h 1867803"/>
              <a:gd name="connsiteX70" fmla="*/ 1252424 w 2275166"/>
              <a:gd name="connsiteY70" fmla="*/ 619712 h 1867803"/>
              <a:gd name="connsiteX71" fmla="*/ 1204754 w 2275166"/>
              <a:gd name="connsiteY71" fmla="*/ 641380 h 1867803"/>
              <a:gd name="connsiteX72" fmla="*/ 1165751 w 2275166"/>
              <a:gd name="connsiteY72" fmla="*/ 615379 h 1867803"/>
              <a:gd name="connsiteX73" fmla="*/ 1035742 w 2275166"/>
              <a:gd name="connsiteY73" fmla="*/ 632713 h 1867803"/>
              <a:gd name="connsiteX74" fmla="*/ 957736 w 2275166"/>
              <a:gd name="connsiteY74" fmla="*/ 563375 h 1867803"/>
              <a:gd name="connsiteX75" fmla="*/ 918733 w 2275166"/>
              <a:gd name="connsiteY75" fmla="*/ 567708 h 1867803"/>
              <a:gd name="connsiteX76" fmla="*/ 845061 w 2275166"/>
              <a:gd name="connsiteY76" fmla="*/ 498370 h 1867803"/>
              <a:gd name="connsiteX77" fmla="*/ 689050 w 2275166"/>
              <a:gd name="connsiteY77" fmla="*/ 554707 h 1867803"/>
              <a:gd name="connsiteX78" fmla="*/ 702051 w 2275166"/>
              <a:gd name="connsiteY78" fmla="*/ 715052 h 1867803"/>
              <a:gd name="connsiteX79" fmla="*/ 658714 w 2275166"/>
              <a:gd name="connsiteY79" fmla="*/ 710719 h 1867803"/>
              <a:gd name="connsiteX80" fmla="*/ 658714 w 2275166"/>
              <a:gd name="connsiteY80" fmla="*/ 641380 h 1867803"/>
              <a:gd name="connsiteX81" fmla="*/ 580709 w 2275166"/>
              <a:gd name="connsiteY81" fmla="*/ 507037 h 1867803"/>
              <a:gd name="connsiteX82" fmla="*/ 446366 w 2275166"/>
              <a:gd name="connsiteY82" fmla="*/ 524372 h 1867803"/>
              <a:gd name="connsiteX83" fmla="*/ 277353 w 2275166"/>
              <a:gd name="connsiteY83" fmla="*/ 433365 h 1867803"/>
              <a:gd name="connsiteX84" fmla="*/ 303355 w 2275166"/>
              <a:gd name="connsiteY84" fmla="*/ 394362 h 1867803"/>
              <a:gd name="connsiteX85" fmla="*/ 359693 w 2275166"/>
              <a:gd name="connsiteY85" fmla="*/ 403030 h 1867803"/>
              <a:gd name="connsiteX86" fmla="*/ 359693 w 2275166"/>
              <a:gd name="connsiteY86" fmla="*/ 355360 h 1867803"/>
              <a:gd name="connsiteX87" fmla="*/ 299022 w 2275166"/>
              <a:gd name="connsiteY87" fmla="*/ 260019 h 1867803"/>
              <a:gd name="connsiteX88" fmla="*/ 234017 w 2275166"/>
              <a:gd name="connsiteY88" fmla="*/ 268687 h 1867803"/>
              <a:gd name="connsiteX89" fmla="*/ 91006 w 2275166"/>
              <a:gd name="connsiteY89" fmla="*/ 117009 h 186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275166" h="1867803">
                <a:moveTo>
                  <a:pt x="91006" y="117009"/>
                </a:moveTo>
                <a:lnTo>
                  <a:pt x="0" y="299022"/>
                </a:lnTo>
                <a:lnTo>
                  <a:pt x="338024" y="858063"/>
                </a:lnTo>
                <a:lnTo>
                  <a:pt x="455033" y="875397"/>
                </a:lnTo>
                <a:lnTo>
                  <a:pt x="537372" y="1014074"/>
                </a:lnTo>
                <a:lnTo>
                  <a:pt x="962070" y="1178753"/>
                </a:lnTo>
                <a:lnTo>
                  <a:pt x="905732" y="1828800"/>
                </a:lnTo>
                <a:lnTo>
                  <a:pt x="1447439" y="1867803"/>
                </a:lnTo>
                <a:lnTo>
                  <a:pt x="1651120" y="1456106"/>
                </a:lnTo>
                <a:lnTo>
                  <a:pt x="1638119" y="1421437"/>
                </a:lnTo>
                <a:lnTo>
                  <a:pt x="1716125" y="1404103"/>
                </a:lnTo>
                <a:lnTo>
                  <a:pt x="1750794" y="1334764"/>
                </a:lnTo>
                <a:lnTo>
                  <a:pt x="1525444" y="1248091"/>
                </a:lnTo>
                <a:lnTo>
                  <a:pt x="1542779" y="1217756"/>
                </a:lnTo>
                <a:lnTo>
                  <a:pt x="1750794" y="1274093"/>
                </a:lnTo>
                <a:lnTo>
                  <a:pt x="1794131" y="1204755"/>
                </a:lnTo>
                <a:lnTo>
                  <a:pt x="1885137" y="1196088"/>
                </a:lnTo>
                <a:lnTo>
                  <a:pt x="1950142" y="1018408"/>
                </a:lnTo>
                <a:lnTo>
                  <a:pt x="1846134" y="1005407"/>
                </a:lnTo>
                <a:lnTo>
                  <a:pt x="1724792" y="910067"/>
                </a:lnTo>
                <a:lnTo>
                  <a:pt x="1876470" y="970738"/>
                </a:lnTo>
                <a:lnTo>
                  <a:pt x="1954476" y="979405"/>
                </a:lnTo>
                <a:lnTo>
                  <a:pt x="2015147" y="845062"/>
                </a:lnTo>
                <a:lnTo>
                  <a:pt x="1980477" y="806059"/>
                </a:lnTo>
                <a:lnTo>
                  <a:pt x="2054150" y="810393"/>
                </a:lnTo>
                <a:lnTo>
                  <a:pt x="2080151" y="823394"/>
                </a:lnTo>
                <a:lnTo>
                  <a:pt x="2275166" y="637047"/>
                </a:lnTo>
                <a:lnTo>
                  <a:pt x="2153823" y="463701"/>
                </a:lnTo>
                <a:lnTo>
                  <a:pt x="2197160" y="450700"/>
                </a:lnTo>
                <a:lnTo>
                  <a:pt x="2227495" y="390029"/>
                </a:lnTo>
                <a:lnTo>
                  <a:pt x="2119154" y="277354"/>
                </a:lnTo>
                <a:lnTo>
                  <a:pt x="1967477" y="286021"/>
                </a:lnTo>
                <a:lnTo>
                  <a:pt x="1976144" y="368361"/>
                </a:lnTo>
                <a:lnTo>
                  <a:pt x="2019480" y="398696"/>
                </a:lnTo>
                <a:lnTo>
                  <a:pt x="2010813" y="446366"/>
                </a:lnTo>
                <a:lnTo>
                  <a:pt x="1989145" y="468034"/>
                </a:lnTo>
                <a:lnTo>
                  <a:pt x="1911139" y="702052"/>
                </a:lnTo>
                <a:lnTo>
                  <a:pt x="1824466" y="572042"/>
                </a:lnTo>
                <a:lnTo>
                  <a:pt x="1867803" y="524372"/>
                </a:lnTo>
                <a:lnTo>
                  <a:pt x="1781130" y="394362"/>
                </a:lnTo>
                <a:lnTo>
                  <a:pt x="1720459" y="546040"/>
                </a:lnTo>
                <a:lnTo>
                  <a:pt x="1677122" y="385695"/>
                </a:lnTo>
                <a:lnTo>
                  <a:pt x="1685789" y="355360"/>
                </a:lnTo>
                <a:lnTo>
                  <a:pt x="1629452" y="338025"/>
                </a:lnTo>
                <a:lnTo>
                  <a:pt x="1594783" y="359693"/>
                </a:lnTo>
                <a:lnTo>
                  <a:pt x="1590449" y="320690"/>
                </a:lnTo>
                <a:lnTo>
                  <a:pt x="1599116" y="251352"/>
                </a:lnTo>
                <a:lnTo>
                  <a:pt x="1616451" y="229684"/>
                </a:lnTo>
                <a:lnTo>
                  <a:pt x="1499442" y="17335"/>
                </a:lnTo>
                <a:lnTo>
                  <a:pt x="1456106" y="0"/>
                </a:lnTo>
                <a:lnTo>
                  <a:pt x="1382434" y="91007"/>
                </a:lnTo>
                <a:lnTo>
                  <a:pt x="1369433" y="234017"/>
                </a:lnTo>
                <a:lnTo>
                  <a:pt x="1447439" y="338025"/>
                </a:lnTo>
                <a:lnTo>
                  <a:pt x="1469107" y="342359"/>
                </a:lnTo>
                <a:lnTo>
                  <a:pt x="1495109" y="394362"/>
                </a:lnTo>
                <a:lnTo>
                  <a:pt x="1464773" y="463701"/>
                </a:lnTo>
                <a:lnTo>
                  <a:pt x="1490775" y="485369"/>
                </a:lnTo>
                <a:lnTo>
                  <a:pt x="1516777" y="450700"/>
                </a:lnTo>
                <a:lnTo>
                  <a:pt x="1534112" y="515705"/>
                </a:lnTo>
                <a:lnTo>
                  <a:pt x="1469107" y="602378"/>
                </a:lnTo>
                <a:lnTo>
                  <a:pt x="1421437" y="606711"/>
                </a:lnTo>
                <a:lnTo>
                  <a:pt x="1425770" y="736721"/>
                </a:lnTo>
                <a:lnTo>
                  <a:pt x="1382434" y="723720"/>
                </a:lnTo>
                <a:lnTo>
                  <a:pt x="1378100" y="563375"/>
                </a:lnTo>
                <a:lnTo>
                  <a:pt x="1291427" y="520038"/>
                </a:lnTo>
                <a:lnTo>
                  <a:pt x="1243757" y="554707"/>
                </a:lnTo>
                <a:lnTo>
                  <a:pt x="1265425" y="598044"/>
                </a:lnTo>
                <a:lnTo>
                  <a:pt x="1304428" y="606711"/>
                </a:lnTo>
                <a:lnTo>
                  <a:pt x="1321763" y="645714"/>
                </a:lnTo>
                <a:lnTo>
                  <a:pt x="1300095" y="671716"/>
                </a:lnTo>
                <a:lnTo>
                  <a:pt x="1252424" y="619712"/>
                </a:lnTo>
                <a:lnTo>
                  <a:pt x="1204754" y="641380"/>
                </a:lnTo>
                <a:lnTo>
                  <a:pt x="1165751" y="615379"/>
                </a:lnTo>
                <a:lnTo>
                  <a:pt x="1035742" y="632713"/>
                </a:lnTo>
                <a:lnTo>
                  <a:pt x="957736" y="563375"/>
                </a:lnTo>
                <a:lnTo>
                  <a:pt x="918733" y="567708"/>
                </a:lnTo>
                <a:lnTo>
                  <a:pt x="845061" y="498370"/>
                </a:lnTo>
                <a:lnTo>
                  <a:pt x="689050" y="554707"/>
                </a:lnTo>
                <a:lnTo>
                  <a:pt x="702051" y="715052"/>
                </a:lnTo>
                <a:lnTo>
                  <a:pt x="658714" y="710719"/>
                </a:lnTo>
                <a:lnTo>
                  <a:pt x="658714" y="641380"/>
                </a:lnTo>
                <a:lnTo>
                  <a:pt x="580709" y="507037"/>
                </a:lnTo>
                <a:lnTo>
                  <a:pt x="446366" y="524372"/>
                </a:lnTo>
                <a:lnTo>
                  <a:pt x="277353" y="433365"/>
                </a:lnTo>
                <a:lnTo>
                  <a:pt x="303355" y="394362"/>
                </a:lnTo>
                <a:lnTo>
                  <a:pt x="359693" y="403030"/>
                </a:lnTo>
                <a:lnTo>
                  <a:pt x="359693" y="355360"/>
                </a:lnTo>
                <a:lnTo>
                  <a:pt x="299022" y="260019"/>
                </a:lnTo>
                <a:lnTo>
                  <a:pt x="234017" y="268687"/>
                </a:lnTo>
                <a:lnTo>
                  <a:pt x="91006" y="11700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2" name="Freeform 500">
            <a:extLst>
              <a:ext uri="{FF2B5EF4-FFF2-40B4-BE49-F238E27FC236}">
                <a16:creationId xmlns:a16="http://schemas.microsoft.com/office/drawing/2014/main" id="{DC71D9DF-A277-4F3A-A2FC-29DA4924389F}"/>
              </a:ext>
            </a:extLst>
          </p:cNvPr>
          <p:cNvSpPr/>
          <p:nvPr/>
        </p:nvSpPr>
        <p:spPr>
          <a:xfrm rot="21398037">
            <a:off x="8176508" y="1061523"/>
            <a:ext cx="199617" cy="146480"/>
          </a:xfrm>
          <a:custGeom>
            <a:avLst/>
            <a:gdLst>
              <a:gd name="connsiteX0" fmla="*/ 81221 w 227945"/>
              <a:gd name="connsiteY0" fmla="*/ 0 h 214845"/>
              <a:gd name="connsiteX1" fmla="*/ 49781 w 227945"/>
              <a:gd name="connsiteY1" fmla="*/ 47161 h 214845"/>
              <a:gd name="connsiteX2" fmla="*/ 47161 w 227945"/>
              <a:gd name="connsiteY2" fmla="*/ 86462 h 214845"/>
              <a:gd name="connsiteX3" fmla="*/ 0 w 227945"/>
              <a:gd name="connsiteY3" fmla="*/ 120522 h 214845"/>
              <a:gd name="connsiteX4" fmla="*/ 7860 w 227945"/>
              <a:gd name="connsiteY4" fmla="*/ 146723 h 214845"/>
              <a:gd name="connsiteX5" fmla="*/ 36680 w 227945"/>
              <a:gd name="connsiteY5" fmla="*/ 149343 h 214845"/>
              <a:gd name="connsiteX6" fmla="*/ 170303 w 227945"/>
              <a:gd name="connsiteY6" fmla="*/ 214845 h 214845"/>
              <a:gd name="connsiteX7" fmla="*/ 227945 w 227945"/>
              <a:gd name="connsiteY7" fmla="*/ 165063 h 214845"/>
              <a:gd name="connsiteX8" fmla="*/ 81221 w 227945"/>
              <a:gd name="connsiteY8" fmla="*/ 0 h 21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45" h="214845">
                <a:moveTo>
                  <a:pt x="81221" y="0"/>
                </a:moveTo>
                <a:lnTo>
                  <a:pt x="49781" y="47161"/>
                </a:lnTo>
                <a:lnTo>
                  <a:pt x="47161" y="86462"/>
                </a:lnTo>
                <a:lnTo>
                  <a:pt x="0" y="120522"/>
                </a:lnTo>
                <a:lnTo>
                  <a:pt x="7860" y="146723"/>
                </a:lnTo>
                <a:lnTo>
                  <a:pt x="36680" y="149343"/>
                </a:lnTo>
                <a:lnTo>
                  <a:pt x="170303" y="214845"/>
                </a:lnTo>
                <a:lnTo>
                  <a:pt x="227945" y="165063"/>
                </a:lnTo>
                <a:lnTo>
                  <a:pt x="8122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3" name="Freeform 501">
            <a:extLst>
              <a:ext uri="{FF2B5EF4-FFF2-40B4-BE49-F238E27FC236}">
                <a16:creationId xmlns:a16="http://schemas.microsoft.com/office/drawing/2014/main" id="{CB0EB778-26CF-46D7-95CD-5A8F56B337D9}"/>
              </a:ext>
            </a:extLst>
          </p:cNvPr>
          <p:cNvSpPr/>
          <p:nvPr/>
        </p:nvSpPr>
        <p:spPr>
          <a:xfrm rot="21398037">
            <a:off x="7705736" y="1158930"/>
            <a:ext cx="154948" cy="64017"/>
          </a:xfrm>
          <a:custGeom>
            <a:avLst/>
            <a:gdLst>
              <a:gd name="connsiteX0" fmla="*/ 26200 w 175544"/>
              <a:gd name="connsiteY0" fmla="*/ 26201 h 94322"/>
              <a:gd name="connsiteX1" fmla="*/ 0 w 175544"/>
              <a:gd name="connsiteY1" fmla="*/ 62881 h 94322"/>
              <a:gd name="connsiteX2" fmla="*/ 36681 w 175544"/>
              <a:gd name="connsiteY2" fmla="*/ 94322 h 94322"/>
              <a:gd name="connsiteX3" fmla="*/ 175544 w 175544"/>
              <a:gd name="connsiteY3" fmla="*/ 55021 h 94322"/>
              <a:gd name="connsiteX4" fmla="*/ 165063 w 175544"/>
              <a:gd name="connsiteY4" fmla="*/ 0 h 94322"/>
              <a:gd name="connsiteX5" fmla="*/ 26200 w 175544"/>
              <a:gd name="connsiteY5" fmla="*/ 26201 h 9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44" h="94322">
                <a:moveTo>
                  <a:pt x="26200" y="26201"/>
                </a:moveTo>
                <a:lnTo>
                  <a:pt x="0" y="62881"/>
                </a:lnTo>
                <a:lnTo>
                  <a:pt x="36681" y="94322"/>
                </a:lnTo>
                <a:lnTo>
                  <a:pt x="175544" y="55021"/>
                </a:lnTo>
                <a:lnTo>
                  <a:pt x="165063" y="0"/>
                </a:lnTo>
                <a:lnTo>
                  <a:pt x="26200" y="2620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4" name="Freeform 503">
            <a:extLst>
              <a:ext uri="{FF2B5EF4-FFF2-40B4-BE49-F238E27FC236}">
                <a16:creationId xmlns:a16="http://schemas.microsoft.com/office/drawing/2014/main" id="{65C6D740-72E3-4DAC-8CAD-B217EF2BDEC9}"/>
              </a:ext>
            </a:extLst>
          </p:cNvPr>
          <p:cNvSpPr/>
          <p:nvPr/>
        </p:nvSpPr>
        <p:spPr>
          <a:xfrm rot="21398037">
            <a:off x="8123650" y="1146882"/>
            <a:ext cx="23731" cy="37976"/>
          </a:xfrm>
          <a:custGeom>
            <a:avLst/>
            <a:gdLst>
              <a:gd name="connsiteX0" fmla="*/ 5240 w 5240"/>
              <a:gd name="connsiteY0" fmla="*/ 0 h 55021"/>
              <a:gd name="connsiteX1" fmla="*/ 0 w 5240"/>
              <a:gd name="connsiteY1" fmla="*/ 55021 h 55021"/>
              <a:gd name="connsiteX2" fmla="*/ 5240 w 5240"/>
              <a:gd name="connsiteY2" fmla="*/ 0 h 55021"/>
              <a:gd name="connsiteX0" fmla="*/ 15000 w 15000"/>
              <a:gd name="connsiteY0" fmla="*/ 0 h 10000"/>
              <a:gd name="connsiteX1" fmla="*/ 5000 w 15000"/>
              <a:gd name="connsiteY1" fmla="*/ 10000 h 10000"/>
              <a:gd name="connsiteX2" fmla="*/ 0 w 15000"/>
              <a:gd name="connsiteY2" fmla="*/ 4762 h 10000"/>
              <a:gd name="connsiteX3" fmla="*/ 15000 w 15000"/>
              <a:gd name="connsiteY3" fmla="*/ 0 h 10000"/>
              <a:gd name="connsiteX0" fmla="*/ 11962 w 46964"/>
              <a:gd name="connsiteY0" fmla="*/ 121 h 10218"/>
              <a:gd name="connsiteX1" fmla="*/ 1962 w 46964"/>
              <a:gd name="connsiteY1" fmla="*/ 10121 h 10218"/>
              <a:gd name="connsiteX2" fmla="*/ 46964 w 46964"/>
              <a:gd name="connsiteY2" fmla="*/ 4883 h 10218"/>
              <a:gd name="connsiteX3" fmla="*/ 11962 w 46964"/>
              <a:gd name="connsiteY3" fmla="*/ 121 h 10218"/>
              <a:gd name="connsiteX0" fmla="*/ 16361 w 51363"/>
              <a:gd name="connsiteY0" fmla="*/ 121 h 10126"/>
              <a:gd name="connsiteX1" fmla="*/ 1361 w 51363"/>
              <a:gd name="connsiteY1" fmla="*/ 3931 h 10126"/>
              <a:gd name="connsiteX2" fmla="*/ 6361 w 51363"/>
              <a:gd name="connsiteY2" fmla="*/ 10121 h 10126"/>
              <a:gd name="connsiteX3" fmla="*/ 51363 w 51363"/>
              <a:gd name="connsiteY3" fmla="*/ 4883 h 10126"/>
              <a:gd name="connsiteX4" fmla="*/ 16361 w 51363"/>
              <a:gd name="connsiteY4" fmla="*/ 121 h 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63" h="10126">
                <a:moveTo>
                  <a:pt x="16361" y="121"/>
                </a:moveTo>
                <a:cubicBezTo>
                  <a:pt x="8027" y="-38"/>
                  <a:pt x="3028" y="2264"/>
                  <a:pt x="1361" y="3931"/>
                </a:cubicBezTo>
                <a:cubicBezTo>
                  <a:pt x="-306" y="5598"/>
                  <a:pt x="-1973" y="9962"/>
                  <a:pt x="6361" y="10121"/>
                </a:cubicBezTo>
                <a:cubicBezTo>
                  <a:pt x="14695" y="10280"/>
                  <a:pt x="36362" y="6629"/>
                  <a:pt x="51363" y="4883"/>
                </a:cubicBezTo>
                <a:cubicBezTo>
                  <a:pt x="39696" y="3296"/>
                  <a:pt x="23861" y="-752"/>
                  <a:pt x="16361" y="12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5" name="Freeform 504">
            <a:extLst>
              <a:ext uri="{FF2B5EF4-FFF2-40B4-BE49-F238E27FC236}">
                <a16:creationId xmlns:a16="http://schemas.microsoft.com/office/drawing/2014/main" id="{040D96F9-4FB0-42A6-B65C-0BB4ABF2E2CB}"/>
              </a:ext>
            </a:extLst>
          </p:cNvPr>
          <p:cNvSpPr/>
          <p:nvPr/>
        </p:nvSpPr>
        <p:spPr>
          <a:xfrm rot="21398037">
            <a:off x="9013254" y="1385708"/>
            <a:ext cx="65609" cy="43401"/>
          </a:xfrm>
          <a:custGeom>
            <a:avLst/>
            <a:gdLst>
              <a:gd name="connsiteX0" fmla="*/ 0 w 73818"/>
              <a:gd name="connsiteY0" fmla="*/ 0 h 64293"/>
              <a:gd name="connsiteX1" fmla="*/ 30956 w 73818"/>
              <a:gd name="connsiteY1" fmla="*/ 64293 h 64293"/>
              <a:gd name="connsiteX2" fmla="*/ 73818 w 73818"/>
              <a:gd name="connsiteY2" fmla="*/ 47625 h 64293"/>
              <a:gd name="connsiteX3" fmla="*/ 0 w 73818"/>
              <a:gd name="connsiteY3" fmla="*/ 0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18" h="64293">
                <a:moveTo>
                  <a:pt x="0" y="0"/>
                </a:moveTo>
                <a:lnTo>
                  <a:pt x="30956" y="64293"/>
                </a:lnTo>
                <a:lnTo>
                  <a:pt x="73818" y="476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6" name="Freeform 505">
            <a:extLst>
              <a:ext uri="{FF2B5EF4-FFF2-40B4-BE49-F238E27FC236}">
                <a16:creationId xmlns:a16="http://schemas.microsoft.com/office/drawing/2014/main" id="{BAADC624-E04F-48C0-B934-2B006A8A3595}"/>
              </a:ext>
            </a:extLst>
          </p:cNvPr>
          <p:cNvSpPr/>
          <p:nvPr/>
        </p:nvSpPr>
        <p:spPr>
          <a:xfrm rot="21398037">
            <a:off x="8962482" y="1402518"/>
            <a:ext cx="39087" cy="43401"/>
          </a:xfrm>
          <a:custGeom>
            <a:avLst/>
            <a:gdLst>
              <a:gd name="connsiteX0" fmla="*/ 0 w 45244"/>
              <a:gd name="connsiteY0" fmla="*/ 0 h 64293"/>
              <a:gd name="connsiteX1" fmla="*/ 35719 w 45244"/>
              <a:gd name="connsiteY1" fmla="*/ 64293 h 64293"/>
              <a:gd name="connsiteX2" fmla="*/ 45244 w 45244"/>
              <a:gd name="connsiteY2" fmla="*/ 50006 h 64293"/>
              <a:gd name="connsiteX3" fmla="*/ 0 w 45244"/>
              <a:gd name="connsiteY3" fmla="*/ 0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4" h="64293">
                <a:moveTo>
                  <a:pt x="0" y="0"/>
                </a:moveTo>
                <a:lnTo>
                  <a:pt x="35719" y="64293"/>
                </a:lnTo>
                <a:lnTo>
                  <a:pt x="45244" y="500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7" name="Freeform 506">
            <a:extLst>
              <a:ext uri="{FF2B5EF4-FFF2-40B4-BE49-F238E27FC236}">
                <a16:creationId xmlns:a16="http://schemas.microsoft.com/office/drawing/2014/main" id="{00102FF8-95AC-47E2-8A9A-31EE25E8B51C}"/>
              </a:ext>
            </a:extLst>
          </p:cNvPr>
          <p:cNvSpPr/>
          <p:nvPr/>
        </p:nvSpPr>
        <p:spPr>
          <a:xfrm rot="21398037">
            <a:off x="7908973" y="1188168"/>
            <a:ext cx="9771" cy="26041"/>
          </a:xfrm>
          <a:custGeom>
            <a:avLst/>
            <a:gdLst>
              <a:gd name="connsiteX0" fmla="*/ 11907 w 11907"/>
              <a:gd name="connsiteY0" fmla="*/ 0 h 38100"/>
              <a:gd name="connsiteX1" fmla="*/ 0 w 11907"/>
              <a:gd name="connsiteY1" fmla="*/ 38100 h 38100"/>
              <a:gd name="connsiteX2" fmla="*/ 11907 w 11907"/>
              <a:gd name="connsiteY2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7" h="38100">
                <a:moveTo>
                  <a:pt x="11907" y="0"/>
                </a:moveTo>
                <a:lnTo>
                  <a:pt x="0" y="38100"/>
                </a:lnTo>
                <a:lnTo>
                  <a:pt x="1190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8" name="Freeform 507">
            <a:extLst>
              <a:ext uri="{FF2B5EF4-FFF2-40B4-BE49-F238E27FC236}">
                <a16:creationId xmlns:a16="http://schemas.microsoft.com/office/drawing/2014/main" id="{AF7A698F-5119-4A10-8324-A34C005CAEA8}"/>
              </a:ext>
            </a:extLst>
          </p:cNvPr>
          <p:cNvSpPr/>
          <p:nvPr/>
        </p:nvSpPr>
        <p:spPr>
          <a:xfrm rot="21398037">
            <a:off x="8033995" y="1180352"/>
            <a:ext cx="25127" cy="1302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Freeform 510">
            <a:extLst>
              <a:ext uri="{FF2B5EF4-FFF2-40B4-BE49-F238E27FC236}">
                <a16:creationId xmlns:a16="http://schemas.microsoft.com/office/drawing/2014/main" id="{EBF8C19C-1017-4517-9D1B-AEC05339A4FC}"/>
              </a:ext>
            </a:extLst>
          </p:cNvPr>
          <p:cNvSpPr/>
          <p:nvPr/>
        </p:nvSpPr>
        <p:spPr>
          <a:xfrm rot="21398037">
            <a:off x="8612712" y="545936"/>
            <a:ext cx="1582982" cy="991718"/>
          </a:xfrm>
          <a:custGeom>
            <a:avLst/>
            <a:gdLst>
              <a:gd name="connsiteX0" fmla="*/ 90714 w 1799771"/>
              <a:gd name="connsiteY0" fmla="*/ 7257 h 1451429"/>
              <a:gd name="connsiteX1" fmla="*/ 0 w 1799771"/>
              <a:gd name="connsiteY1" fmla="*/ 152400 h 1451429"/>
              <a:gd name="connsiteX2" fmla="*/ 0 w 1799771"/>
              <a:gd name="connsiteY2" fmla="*/ 410029 h 1451429"/>
              <a:gd name="connsiteX3" fmla="*/ 105228 w 1799771"/>
              <a:gd name="connsiteY3" fmla="*/ 424543 h 1451429"/>
              <a:gd name="connsiteX4" fmla="*/ 134257 w 1799771"/>
              <a:gd name="connsiteY4" fmla="*/ 468086 h 1451429"/>
              <a:gd name="connsiteX5" fmla="*/ 90714 w 1799771"/>
              <a:gd name="connsiteY5" fmla="*/ 475343 h 1451429"/>
              <a:gd name="connsiteX6" fmla="*/ 54428 w 1799771"/>
              <a:gd name="connsiteY6" fmla="*/ 453572 h 1451429"/>
              <a:gd name="connsiteX7" fmla="*/ 105228 w 1799771"/>
              <a:gd name="connsiteY7" fmla="*/ 566057 h 1451429"/>
              <a:gd name="connsiteX8" fmla="*/ 174171 w 1799771"/>
              <a:gd name="connsiteY8" fmla="*/ 544286 h 1451429"/>
              <a:gd name="connsiteX9" fmla="*/ 239485 w 1799771"/>
              <a:gd name="connsiteY9" fmla="*/ 602343 h 1451429"/>
              <a:gd name="connsiteX10" fmla="*/ 489857 w 1799771"/>
              <a:gd name="connsiteY10" fmla="*/ 576943 h 1451429"/>
              <a:gd name="connsiteX11" fmla="*/ 489857 w 1799771"/>
              <a:gd name="connsiteY11" fmla="*/ 555172 h 1451429"/>
              <a:gd name="connsiteX12" fmla="*/ 598714 w 1799771"/>
              <a:gd name="connsiteY12" fmla="*/ 544286 h 1451429"/>
              <a:gd name="connsiteX13" fmla="*/ 558800 w 1799771"/>
              <a:gd name="connsiteY13" fmla="*/ 475343 h 1451429"/>
              <a:gd name="connsiteX14" fmla="*/ 605971 w 1799771"/>
              <a:gd name="connsiteY14" fmla="*/ 471715 h 1451429"/>
              <a:gd name="connsiteX15" fmla="*/ 801914 w 1799771"/>
              <a:gd name="connsiteY15" fmla="*/ 616857 h 1451429"/>
              <a:gd name="connsiteX16" fmla="*/ 780143 w 1799771"/>
              <a:gd name="connsiteY16" fmla="*/ 656772 h 1451429"/>
              <a:gd name="connsiteX17" fmla="*/ 841828 w 1799771"/>
              <a:gd name="connsiteY17" fmla="*/ 638629 h 1451429"/>
              <a:gd name="connsiteX18" fmla="*/ 1088571 w 1799771"/>
              <a:gd name="connsiteY18" fmla="*/ 805543 h 1451429"/>
              <a:gd name="connsiteX19" fmla="*/ 1034143 w 1799771"/>
              <a:gd name="connsiteY19" fmla="*/ 1026886 h 1451429"/>
              <a:gd name="connsiteX20" fmla="*/ 1117600 w 1799771"/>
              <a:gd name="connsiteY20" fmla="*/ 1117600 h 1451429"/>
              <a:gd name="connsiteX21" fmla="*/ 889000 w 1799771"/>
              <a:gd name="connsiteY21" fmla="*/ 1193800 h 1451429"/>
              <a:gd name="connsiteX22" fmla="*/ 878114 w 1799771"/>
              <a:gd name="connsiteY22" fmla="*/ 1233715 h 1451429"/>
              <a:gd name="connsiteX23" fmla="*/ 852714 w 1799771"/>
              <a:gd name="connsiteY23" fmla="*/ 1270000 h 1451429"/>
              <a:gd name="connsiteX24" fmla="*/ 950685 w 1799771"/>
              <a:gd name="connsiteY24" fmla="*/ 1375229 h 1451429"/>
              <a:gd name="connsiteX25" fmla="*/ 1023257 w 1799771"/>
              <a:gd name="connsiteY25" fmla="*/ 1317172 h 1451429"/>
              <a:gd name="connsiteX26" fmla="*/ 1026885 w 1799771"/>
              <a:gd name="connsiteY26" fmla="*/ 1277257 h 1451429"/>
              <a:gd name="connsiteX27" fmla="*/ 1084943 w 1799771"/>
              <a:gd name="connsiteY27" fmla="*/ 1302657 h 1451429"/>
              <a:gd name="connsiteX28" fmla="*/ 1117600 w 1799771"/>
              <a:gd name="connsiteY28" fmla="*/ 1240972 h 1451429"/>
              <a:gd name="connsiteX29" fmla="*/ 1150257 w 1799771"/>
              <a:gd name="connsiteY29" fmla="*/ 1277257 h 1451429"/>
              <a:gd name="connsiteX30" fmla="*/ 1150257 w 1799771"/>
              <a:gd name="connsiteY30" fmla="*/ 1277257 h 1451429"/>
              <a:gd name="connsiteX31" fmla="*/ 1299028 w 1799771"/>
              <a:gd name="connsiteY31" fmla="*/ 1346200 h 1451429"/>
              <a:gd name="connsiteX32" fmla="*/ 1331685 w 1799771"/>
              <a:gd name="connsiteY32" fmla="*/ 1338943 h 1451429"/>
              <a:gd name="connsiteX33" fmla="*/ 1346200 w 1799771"/>
              <a:gd name="connsiteY33" fmla="*/ 1404257 h 1451429"/>
              <a:gd name="connsiteX34" fmla="*/ 1393371 w 1799771"/>
              <a:gd name="connsiteY34" fmla="*/ 1433286 h 1451429"/>
              <a:gd name="connsiteX35" fmla="*/ 1607457 w 1799771"/>
              <a:gd name="connsiteY35" fmla="*/ 1451429 h 1451429"/>
              <a:gd name="connsiteX36" fmla="*/ 1792514 w 1799771"/>
              <a:gd name="connsiteY36" fmla="*/ 1440543 h 1451429"/>
              <a:gd name="connsiteX37" fmla="*/ 1778000 w 1799771"/>
              <a:gd name="connsiteY37" fmla="*/ 1389743 h 1451429"/>
              <a:gd name="connsiteX38" fmla="*/ 1527628 w 1799771"/>
              <a:gd name="connsiteY38" fmla="*/ 1262743 h 1451429"/>
              <a:gd name="connsiteX39" fmla="*/ 1799771 w 1799771"/>
              <a:gd name="connsiteY39" fmla="*/ 1288143 h 1451429"/>
              <a:gd name="connsiteX40" fmla="*/ 1785257 w 1799771"/>
              <a:gd name="connsiteY40" fmla="*/ 1161143 h 1451429"/>
              <a:gd name="connsiteX41" fmla="*/ 1476828 w 1799771"/>
              <a:gd name="connsiteY41" fmla="*/ 957943 h 1451429"/>
              <a:gd name="connsiteX42" fmla="*/ 1444171 w 1799771"/>
              <a:gd name="connsiteY42" fmla="*/ 954315 h 1451429"/>
              <a:gd name="connsiteX43" fmla="*/ 1407885 w 1799771"/>
              <a:gd name="connsiteY43" fmla="*/ 903515 h 1451429"/>
              <a:gd name="connsiteX44" fmla="*/ 1440543 w 1799771"/>
              <a:gd name="connsiteY44" fmla="*/ 794657 h 1451429"/>
              <a:gd name="connsiteX45" fmla="*/ 1661885 w 1799771"/>
              <a:gd name="connsiteY45" fmla="*/ 925286 h 1451429"/>
              <a:gd name="connsiteX46" fmla="*/ 1694543 w 1799771"/>
              <a:gd name="connsiteY46" fmla="*/ 914400 h 1451429"/>
              <a:gd name="connsiteX47" fmla="*/ 1745343 w 1799771"/>
              <a:gd name="connsiteY47" fmla="*/ 921657 h 1451429"/>
              <a:gd name="connsiteX48" fmla="*/ 1698171 w 1799771"/>
              <a:gd name="connsiteY48" fmla="*/ 816429 h 1451429"/>
              <a:gd name="connsiteX49" fmla="*/ 1738085 w 1799771"/>
              <a:gd name="connsiteY49" fmla="*/ 722086 h 1451429"/>
              <a:gd name="connsiteX50" fmla="*/ 1716314 w 1799771"/>
              <a:gd name="connsiteY50" fmla="*/ 703943 h 1451429"/>
              <a:gd name="connsiteX51" fmla="*/ 1741714 w 1799771"/>
              <a:gd name="connsiteY51" fmla="*/ 605972 h 1451429"/>
              <a:gd name="connsiteX52" fmla="*/ 1621971 w 1799771"/>
              <a:gd name="connsiteY52" fmla="*/ 656772 h 1451429"/>
              <a:gd name="connsiteX53" fmla="*/ 1625600 w 1799771"/>
              <a:gd name="connsiteY53" fmla="*/ 580572 h 1451429"/>
              <a:gd name="connsiteX54" fmla="*/ 1556657 w 1799771"/>
              <a:gd name="connsiteY54" fmla="*/ 635000 h 1451429"/>
              <a:gd name="connsiteX55" fmla="*/ 1455057 w 1799771"/>
              <a:gd name="connsiteY55" fmla="*/ 544286 h 1451429"/>
              <a:gd name="connsiteX56" fmla="*/ 1404257 w 1799771"/>
              <a:gd name="connsiteY56" fmla="*/ 580572 h 1451429"/>
              <a:gd name="connsiteX57" fmla="*/ 1201057 w 1799771"/>
              <a:gd name="connsiteY57" fmla="*/ 537029 h 1451429"/>
              <a:gd name="connsiteX58" fmla="*/ 1226457 w 1799771"/>
              <a:gd name="connsiteY58" fmla="*/ 482600 h 1451429"/>
              <a:gd name="connsiteX59" fmla="*/ 1204685 w 1799771"/>
              <a:gd name="connsiteY59" fmla="*/ 453572 h 1451429"/>
              <a:gd name="connsiteX60" fmla="*/ 1262743 w 1799771"/>
              <a:gd name="connsiteY60" fmla="*/ 402772 h 1451429"/>
              <a:gd name="connsiteX61" fmla="*/ 1157514 w 1799771"/>
              <a:gd name="connsiteY61" fmla="*/ 402772 h 1451429"/>
              <a:gd name="connsiteX62" fmla="*/ 1197428 w 1799771"/>
              <a:gd name="connsiteY62" fmla="*/ 330200 h 1451429"/>
              <a:gd name="connsiteX63" fmla="*/ 1143000 w 1799771"/>
              <a:gd name="connsiteY63" fmla="*/ 286657 h 1451429"/>
              <a:gd name="connsiteX64" fmla="*/ 1117600 w 1799771"/>
              <a:gd name="connsiteY64" fmla="*/ 348343 h 1451429"/>
              <a:gd name="connsiteX65" fmla="*/ 1074057 w 1799771"/>
              <a:gd name="connsiteY65" fmla="*/ 330200 h 1451429"/>
              <a:gd name="connsiteX66" fmla="*/ 1103085 w 1799771"/>
              <a:gd name="connsiteY66" fmla="*/ 268515 h 1451429"/>
              <a:gd name="connsiteX67" fmla="*/ 1016000 w 1799771"/>
              <a:gd name="connsiteY67" fmla="*/ 272143 h 1451429"/>
              <a:gd name="connsiteX68" fmla="*/ 972457 w 1799771"/>
              <a:gd name="connsiteY68" fmla="*/ 290286 h 1451429"/>
              <a:gd name="connsiteX69" fmla="*/ 968828 w 1799771"/>
              <a:gd name="connsiteY69" fmla="*/ 235857 h 1451429"/>
              <a:gd name="connsiteX70" fmla="*/ 896257 w 1799771"/>
              <a:gd name="connsiteY70" fmla="*/ 268515 h 1451429"/>
              <a:gd name="connsiteX71" fmla="*/ 921657 w 1799771"/>
              <a:gd name="connsiteY71" fmla="*/ 214086 h 1451429"/>
              <a:gd name="connsiteX72" fmla="*/ 856343 w 1799771"/>
              <a:gd name="connsiteY72" fmla="*/ 174172 h 1451429"/>
              <a:gd name="connsiteX73" fmla="*/ 827314 w 1799771"/>
              <a:gd name="connsiteY73" fmla="*/ 254000 h 1451429"/>
              <a:gd name="connsiteX74" fmla="*/ 787400 w 1799771"/>
              <a:gd name="connsiteY74" fmla="*/ 177800 h 1451429"/>
              <a:gd name="connsiteX75" fmla="*/ 751114 w 1799771"/>
              <a:gd name="connsiteY75" fmla="*/ 221343 h 1451429"/>
              <a:gd name="connsiteX76" fmla="*/ 758371 w 1799771"/>
              <a:gd name="connsiteY76" fmla="*/ 152400 h 1451429"/>
              <a:gd name="connsiteX77" fmla="*/ 566057 w 1799771"/>
              <a:gd name="connsiteY77" fmla="*/ 108857 h 1451429"/>
              <a:gd name="connsiteX78" fmla="*/ 515257 w 1799771"/>
              <a:gd name="connsiteY78" fmla="*/ 199572 h 1451429"/>
              <a:gd name="connsiteX79" fmla="*/ 468085 w 1799771"/>
              <a:gd name="connsiteY79" fmla="*/ 163286 h 1451429"/>
              <a:gd name="connsiteX80" fmla="*/ 431800 w 1799771"/>
              <a:gd name="connsiteY80" fmla="*/ 232229 h 1451429"/>
              <a:gd name="connsiteX81" fmla="*/ 410028 w 1799771"/>
              <a:gd name="connsiteY81" fmla="*/ 90715 h 1451429"/>
              <a:gd name="connsiteX82" fmla="*/ 351971 w 1799771"/>
              <a:gd name="connsiteY82" fmla="*/ 0 h 1451429"/>
              <a:gd name="connsiteX83" fmla="*/ 272143 w 1799771"/>
              <a:gd name="connsiteY83" fmla="*/ 3629 h 1451429"/>
              <a:gd name="connsiteX84" fmla="*/ 210457 w 1799771"/>
              <a:gd name="connsiteY84" fmla="*/ 83457 h 1451429"/>
              <a:gd name="connsiteX85" fmla="*/ 203200 w 1799771"/>
              <a:gd name="connsiteY85" fmla="*/ 224972 h 1451429"/>
              <a:gd name="connsiteX86" fmla="*/ 228600 w 1799771"/>
              <a:gd name="connsiteY86" fmla="*/ 239486 h 1451429"/>
              <a:gd name="connsiteX87" fmla="*/ 199571 w 1799771"/>
              <a:gd name="connsiteY87" fmla="*/ 286657 h 1451429"/>
              <a:gd name="connsiteX88" fmla="*/ 257628 w 1799771"/>
              <a:gd name="connsiteY88" fmla="*/ 337457 h 1451429"/>
              <a:gd name="connsiteX89" fmla="*/ 250371 w 1799771"/>
              <a:gd name="connsiteY89" fmla="*/ 395515 h 1451429"/>
              <a:gd name="connsiteX90" fmla="*/ 159657 w 1799771"/>
              <a:gd name="connsiteY90" fmla="*/ 286657 h 1451429"/>
              <a:gd name="connsiteX91" fmla="*/ 137885 w 1799771"/>
              <a:gd name="connsiteY91" fmla="*/ 152400 h 1451429"/>
              <a:gd name="connsiteX92" fmla="*/ 185057 w 1799771"/>
              <a:gd name="connsiteY92" fmla="*/ 14515 h 1451429"/>
              <a:gd name="connsiteX93" fmla="*/ 90714 w 1799771"/>
              <a:gd name="connsiteY93" fmla="*/ 7257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799771" h="1451429">
                <a:moveTo>
                  <a:pt x="90714" y="7257"/>
                </a:moveTo>
                <a:lnTo>
                  <a:pt x="0" y="152400"/>
                </a:lnTo>
                <a:lnTo>
                  <a:pt x="0" y="410029"/>
                </a:lnTo>
                <a:lnTo>
                  <a:pt x="105228" y="424543"/>
                </a:lnTo>
                <a:lnTo>
                  <a:pt x="134257" y="468086"/>
                </a:lnTo>
                <a:lnTo>
                  <a:pt x="90714" y="475343"/>
                </a:lnTo>
                <a:lnTo>
                  <a:pt x="54428" y="453572"/>
                </a:lnTo>
                <a:lnTo>
                  <a:pt x="105228" y="566057"/>
                </a:lnTo>
                <a:lnTo>
                  <a:pt x="174171" y="544286"/>
                </a:lnTo>
                <a:lnTo>
                  <a:pt x="239485" y="602343"/>
                </a:lnTo>
                <a:lnTo>
                  <a:pt x="489857" y="576943"/>
                </a:lnTo>
                <a:lnTo>
                  <a:pt x="489857" y="555172"/>
                </a:lnTo>
                <a:lnTo>
                  <a:pt x="598714" y="544286"/>
                </a:lnTo>
                <a:lnTo>
                  <a:pt x="558800" y="475343"/>
                </a:lnTo>
                <a:lnTo>
                  <a:pt x="605971" y="471715"/>
                </a:lnTo>
                <a:lnTo>
                  <a:pt x="801914" y="616857"/>
                </a:lnTo>
                <a:lnTo>
                  <a:pt x="780143" y="656772"/>
                </a:lnTo>
                <a:lnTo>
                  <a:pt x="841828" y="638629"/>
                </a:lnTo>
                <a:lnTo>
                  <a:pt x="1088571" y="805543"/>
                </a:lnTo>
                <a:lnTo>
                  <a:pt x="1034143" y="1026886"/>
                </a:lnTo>
                <a:lnTo>
                  <a:pt x="1117600" y="1117600"/>
                </a:lnTo>
                <a:lnTo>
                  <a:pt x="889000" y="1193800"/>
                </a:lnTo>
                <a:lnTo>
                  <a:pt x="878114" y="1233715"/>
                </a:lnTo>
                <a:lnTo>
                  <a:pt x="852714" y="1270000"/>
                </a:lnTo>
                <a:lnTo>
                  <a:pt x="950685" y="1375229"/>
                </a:lnTo>
                <a:lnTo>
                  <a:pt x="1023257" y="1317172"/>
                </a:lnTo>
                <a:lnTo>
                  <a:pt x="1026885" y="1277257"/>
                </a:lnTo>
                <a:lnTo>
                  <a:pt x="1084943" y="1302657"/>
                </a:lnTo>
                <a:lnTo>
                  <a:pt x="1117600" y="1240972"/>
                </a:lnTo>
                <a:lnTo>
                  <a:pt x="1150257" y="1277257"/>
                </a:lnTo>
                <a:lnTo>
                  <a:pt x="1150257" y="1277257"/>
                </a:lnTo>
                <a:lnTo>
                  <a:pt x="1299028" y="1346200"/>
                </a:lnTo>
                <a:lnTo>
                  <a:pt x="1331685" y="1338943"/>
                </a:lnTo>
                <a:lnTo>
                  <a:pt x="1346200" y="1404257"/>
                </a:lnTo>
                <a:lnTo>
                  <a:pt x="1393371" y="1433286"/>
                </a:lnTo>
                <a:lnTo>
                  <a:pt x="1607457" y="1451429"/>
                </a:lnTo>
                <a:lnTo>
                  <a:pt x="1792514" y="1440543"/>
                </a:lnTo>
                <a:lnTo>
                  <a:pt x="1778000" y="1389743"/>
                </a:lnTo>
                <a:lnTo>
                  <a:pt x="1527628" y="1262743"/>
                </a:lnTo>
                <a:lnTo>
                  <a:pt x="1799771" y="1288143"/>
                </a:lnTo>
                <a:lnTo>
                  <a:pt x="1785257" y="1161143"/>
                </a:lnTo>
                <a:lnTo>
                  <a:pt x="1476828" y="957943"/>
                </a:lnTo>
                <a:lnTo>
                  <a:pt x="1444171" y="954315"/>
                </a:lnTo>
                <a:lnTo>
                  <a:pt x="1407885" y="903515"/>
                </a:lnTo>
                <a:lnTo>
                  <a:pt x="1440543" y="794657"/>
                </a:lnTo>
                <a:lnTo>
                  <a:pt x="1661885" y="925286"/>
                </a:lnTo>
                <a:lnTo>
                  <a:pt x="1694543" y="914400"/>
                </a:lnTo>
                <a:lnTo>
                  <a:pt x="1745343" y="921657"/>
                </a:lnTo>
                <a:lnTo>
                  <a:pt x="1698171" y="816429"/>
                </a:lnTo>
                <a:lnTo>
                  <a:pt x="1738085" y="722086"/>
                </a:lnTo>
                <a:lnTo>
                  <a:pt x="1716314" y="703943"/>
                </a:lnTo>
                <a:lnTo>
                  <a:pt x="1741714" y="605972"/>
                </a:lnTo>
                <a:lnTo>
                  <a:pt x="1621971" y="656772"/>
                </a:lnTo>
                <a:lnTo>
                  <a:pt x="1625600" y="580572"/>
                </a:lnTo>
                <a:lnTo>
                  <a:pt x="1556657" y="635000"/>
                </a:lnTo>
                <a:lnTo>
                  <a:pt x="1455057" y="544286"/>
                </a:lnTo>
                <a:lnTo>
                  <a:pt x="1404257" y="580572"/>
                </a:lnTo>
                <a:lnTo>
                  <a:pt x="1201057" y="537029"/>
                </a:lnTo>
                <a:lnTo>
                  <a:pt x="1226457" y="482600"/>
                </a:lnTo>
                <a:lnTo>
                  <a:pt x="1204685" y="453572"/>
                </a:lnTo>
                <a:lnTo>
                  <a:pt x="1262743" y="402772"/>
                </a:lnTo>
                <a:lnTo>
                  <a:pt x="1157514" y="402772"/>
                </a:lnTo>
                <a:lnTo>
                  <a:pt x="1197428" y="330200"/>
                </a:lnTo>
                <a:lnTo>
                  <a:pt x="1143000" y="286657"/>
                </a:lnTo>
                <a:lnTo>
                  <a:pt x="1117600" y="348343"/>
                </a:lnTo>
                <a:lnTo>
                  <a:pt x="1074057" y="330200"/>
                </a:lnTo>
                <a:lnTo>
                  <a:pt x="1103085" y="268515"/>
                </a:lnTo>
                <a:lnTo>
                  <a:pt x="1016000" y="272143"/>
                </a:lnTo>
                <a:lnTo>
                  <a:pt x="972457" y="290286"/>
                </a:lnTo>
                <a:lnTo>
                  <a:pt x="968828" y="235857"/>
                </a:lnTo>
                <a:lnTo>
                  <a:pt x="896257" y="268515"/>
                </a:lnTo>
                <a:lnTo>
                  <a:pt x="921657" y="214086"/>
                </a:lnTo>
                <a:lnTo>
                  <a:pt x="856343" y="174172"/>
                </a:lnTo>
                <a:lnTo>
                  <a:pt x="827314" y="254000"/>
                </a:lnTo>
                <a:lnTo>
                  <a:pt x="787400" y="177800"/>
                </a:lnTo>
                <a:lnTo>
                  <a:pt x="751114" y="221343"/>
                </a:lnTo>
                <a:lnTo>
                  <a:pt x="758371" y="152400"/>
                </a:lnTo>
                <a:lnTo>
                  <a:pt x="566057" y="108857"/>
                </a:lnTo>
                <a:lnTo>
                  <a:pt x="515257" y="199572"/>
                </a:lnTo>
                <a:lnTo>
                  <a:pt x="468085" y="163286"/>
                </a:lnTo>
                <a:lnTo>
                  <a:pt x="431800" y="232229"/>
                </a:lnTo>
                <a:lnTo>
                  <a:pt x="410028" y="90715"/>
                </a:lnTo>
                <a:lnTo>
                  <a:pt x="351971" y="0"/>
                </a:lnTo>
                <a:lnTo>
                  <a:pt x="272143" y="3629"/>
                </a:lnTo>
                <a:lnTo>
                  <a:pt x="210457" y="83457"/>
                </a:lnTo>
                <a:lnTo>
                  <a:pt x="203200" y="224972"/>
                </a:lnTo>
                <a:lnTo>
                  <a:pt x="228600" y="239486"/>
                </a:lnTo>
                <a:lnTo>
                  <a:pt x="199571" y="286657"/>
                </a:lnTo>
                <a:lnTo>
                  <a:pt x="257628" y="337457"/>
                </a:lnTo>
                <a:lnTo>
                  <a:pt x="250371" y="395515"/>
                </a:lnTo>
                <a:lnTo>
                  <a:pt x="159657" y="286657"/>
                </a:lnTo>
                <a:lnTo>
                  <a:pt x="137885" y="152400"/>
                </a:lnTo>
                <a:lnTo>
                  <a:pt x="185057" y="14515"/>
                </a:lnTo>
                <a:lnTo>
                  <a:pt x="90714" y="725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Freeform 511">
            <a:extLst>
              <a:ext uri="{FF2B5EF4-FFF2-40B4-BE49-F238E27FC236}">
                <a16:creationId xmlns:a16="http://schemas.microsoft.com/office/drawing/2014/main" id="{4F2F00C2-A84B-436F-81CB-DD48EA7F0752}"/>
              </a:ext>
            </a:extLst>
          </p:cNvPr>
          <p:cNvSpPr/>
          <p:nvPr/>
        </p:nvSpPr>
        <p:spPr>
          <a:xfrm rot="21398037">
            <a:off x="9308671" y="1051829"/>
            <a:ext cx="111675" cy="104162"/>
          </a:xfrm>
          <a:custGeom>
            <a:avLst/>
            <a:gdLst>
              <a:gd name="connsiteX0" fmla="*/ 0 w 127000"/>
              <a:gd name="connsiteY0" fmla="*/ 25400 h 152400"/>
              <a:gd name="connsiteX1" fmla="*/ 7257 w 127000"/>
              <a:gd name="connsiteY1" fmla="*/ 152400 h 152400"/>
              <a:gd name="connsiteX2" fmla="*/ 127000 w 127000"/>
              <a:gd name="connsiteY2" fmla="*/ 141515 h 152400"/>
              <a:gd name="connsiteX3" fmla="*/ 97971 w 127000"/>
              <a:gd name="connsiteY3" fmla="*/ 0 h 152400"/>
              <a:gd name="connsiteX4" fmla="*/ 0 w 127000"/>
              <a:gd name="connsiteY4" fmla="*/ 25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152400">
                <a:moveTo>
                  <a:pt x="0" y="25400"/>
                </a:moveTo>
                <a:lnTo>
                  <a:pt x="7257" y="152400"/>
                </a:lnTo>
                <a:lnTo>
                  <a:pt x="127000" y="141515"/>
                </a:lnTo>
                <a:lnTo>
                  <a:pt x="97971" y="0"/>
                </a:lnTo>
                <a:lnTo>
                  <a:pt x="0" y="254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Freeform 519">
            <a:extLst>
              <a:ext uri="{FF2B5EF4-FFF2-40B4-BE49-F238E27FC236}">
                <a16:creationId xmlns:a16="http://schemas.microsoft.com/office/drawing/2014/main" id="{1F3D2661-B1AC-4C14-A457-9F3CCBBEA380}"/>
              </a:ext>
            </a:extLst>
          </p:cNvPr>
          <p:cNvSpPr/>
          <p:nvPr/>
        </p:nvSpPr>
        <p:spPr>
          <a:xfrm rot="21398037" flipH="1" flipV="1">
            <a:off x="10254153" y="1354754"/>
            <a:ext cx="40482" cy="30381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2" name="Freeform 520">
            <a:extLst>
              <a:ext uri="{FF2B5EF4-FFF2-40B4-BE49-F238E27FC236}">
                <a16:creationId xmlns:a16="http://schemas.microsoft.com/office/drawing/2014/main" id="{56FFC680-00C2-4CC1-A4E1-565FAB27C5FE}"/>
              </a:ext>
            </a:extLst>
          </p:cNvPr>
          <p:cNvSpPr/>
          <p:nvPr/>
        </p:nvSpPr>
        <p:spPr>
          <a:xfrm rot="21398037">
            <a:off x="11511651" y="2640191"/>
            <a:ext cx="51649" cy="40145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3" name="Freeform 521">
            <a:extLst>
              <a:ext uri="{FF2B5EF4-FFF2-40B4-BE49-F238E27FC236}">
                <a16:creationId xmlns:a16="http://schemas.microsoft.com/office/drawing/2014/main" id="{7EFBCDD1-853C-4222-91FC-BEEAB07A3345}"/>
              </a:ext>
            </a:extLst>
          </p:cNvPr>
          <p:cNvSpPr/>
          <p:nvPr/>
        </p:nvSpPr>
        <p:spPr>
          <a:xfrm rot="21398037">
            <a:off x="11949935" y="2845159"/>
            <a:ext cx="40482" cy="31466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4" name="Freeform 522">
            <a:extLst>
              <a:ext uri="{FF2B5EF4-FFF2-40B4-BE49-F238E27FC236}">
                <a16:creationId xmlns:a16="http://schemas.microsoft.com/office/drawing/2014/main" id="{EAF73570-969F-4615-B7A9-E6F975A9A966}"/>
              </a:ext>
            </a:extLst>
          </p:cNvPr>
          <p:cNvSpPr/>
          <p:nvPr/>
        </p:nvSpPr>
        <p:spPr>
          <a:xfrm rot="21398037">
            <a:off x="11296829" y="3105300"/>
            <a:ext cx="40482" cy="31466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5" name="Freeform 1">
            <a:extLst>
              <a:ext uri="{FF2B5EF4-FFF2-40B4-BE49-F238E27FC236}">
                <a16:creationId xmlns:a16="http://schemas.microsoft.com/office/drawing/2014/main" id="{AB3A3B7D-3861-4827-AC95-70CAE14BAAFC}"/>
              </a:ext>
            </a:extLst>
          </p:cNvPr>
          <p:cNvSpPr>
            <a:spLocks noChangeArrowheads="1"/>
          </p:cNvSpPr>
          <p:nvPr/>
        </p:nvSpPr>
        <p:spPr bwMode="auto">
          <a:xfrm rot="21163818">
            <a:off x="8477868" y="4008016"/>
            <a:ext cx="683302" cy="444780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6" name="Freeform 525">
            <a:extLst>
              <a:ext uri="{FF2B5EF4-FFF2-40B4-BE49-F238E27FC236}">
                <a16:creationId xmlns:a16="http://schemas.microsoft.com/office/drawing/2014/main" id="{854D9132-366E-4303-999D-AA21248EE55A}"/>
              </a:ext>
            </a:extLst>
          </p:cNvPr>
          <p:cNvSpPr/>
          <p:nvPr/>
        </p:nvSpPr>
        <p:spPr>
          <a:xfrm>
            <a:off x="6341540" y="3146110"/>
            <a:ext cx="664866" cy="1058946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Freeform 526">
            <a:extLst>
              <a:ext uri="{FF2B5EF4-FFF2-40B4-BE49-F238E27FC236}">
                <a16:creationId xmlns:a16="http://schemas.microsoft.com/office/drawing/2014/main" id="{12C4B365-FF98-4D16-A9F4-1DA8E5A45A46}"/>
              </a:ext>
            </a:extLst>
          </p:cNvPr>
          <p:cNvSpPr/>
          <p:nvPr/>
        </p:nvSpPr>
        <p:spPr>
          <a:xfrm>
            <a:off x="5787293" y="3014749"/>
            <a:ext cx="730546" cy="543876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Freeform 527">
            <a:extLst>
              <a:ext uri="{FF2B5EF4-FFF2-40B4-BE49-F238E27FC236}">
                <a16:creationId xmlns:a16="http://schemas.microsoft.com/office/drawing/2014/main" id="{E26D605A-7F4E-4A0C-BFFA-C9E16393EDDF}"/>
              </a:ext>
            </a:extLst>
          </p:cNvPr>
          <p:cNvSpPr/>
          <p:nvPr/>
        </p:nvSpPr>
        <p:spPr>
          <a:xfrm>
            <a:off x="5599472" y="3333933"/>
            <a:ext cx="875733" cy="750134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Freeform 528">
            <a:extLst>
              <a:ext uri="{FF2B5EF4-FFF2-40B4-BE49-F238E27FC236}">
                <a16:creationId xmlns:a16="http://schemas.microsoft.com/office/drawing/2014/main" id="{59EBD059-A909-4593-8979-175BE802926F}"/>
              </a:ext>
            </a:extLst>
          </p:cNvPr>
          <p:cNvSpPr/>
          <p:nvPr/>
        </p:nvSpPr>
        <p:spPr>
          <a:xfrm>
            <a:off x="5941698" y="4018388"/>
            <a:ext cx="710957" cy="1086600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ADB9CA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Freeform 529">
            <a:extLst>
              <a:ext uri="{FF2B5EF4-FFF2-40B4-BE49-F238E27FC236}">
                <a16:creationId xmlns:a16="http://schemas.microsoft.com/office/drawing/2014/main" id="{F91B5E31-3419-4C0C-8869-96AE3DF1F124}"/>
              </a:ext>
            </a:extLst>
          </p:cNvPr>
          <p:cNvSpPr/>
          <p:nvPr/>
        </p:nvSpPr>
        <p:spPr>
          <a:xfrm>
            <a:off x="6555865" y="4147443"/>
            <a:ext cx="607251" cy="781246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Freeform 530">
            <a:extLst>
              <a:ext uri="{FF2B5EF4-FFF2-40B4-BE49-F238E27FC236}">
                <a16:creationId xmlns:a16="http://schemas.microsoft.com/office/drawing/2014/main" id="{AEA8F1EB-DFBC-4E0E-BAFA-212835202CC4}"/>
              </a:ext>
            </a:extLst>
          </p:cNvPr>
          <p:cNvSpPr/>
          <p:nvPr/>
        </p:nvSpPr>
        <p:spPr>
          <a:xfrm>
            <a:off x="6394546" y="4843420"/>
            <a:ext cx="720175" cy="87227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Freeform 531">
            <a:extLst>
              <a:ext uri="{FF2B5EF4-FFF2-40B4-BE49-F238E27FC236}">
                <a16:creationId xmlns:a16="http://schemas.microsoft.com/office/drawing/2014/main" id="{95FB75E0-03BC-403B-B9BA-FA6ACB132D36}"/>
              </a:ext>
            </a:extLst>
          </p:cNvPr>
          <p:cNvSpPr/>
          <p:nvPr/>
        </p:nvSpPr>
        <p:spPr>
          <a:xfrm>
            <a:off x="7049040" y="4922927"/>
            <a:ext cx="744374" cy="803140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Freeform 532">
            <a:extLst>
              <a:ext uri="{FF2B5EF4-FFF2-40B4-BE49-F238E27FC236}">
                <a16:creationId xmlns:a16="http://schemas.microsoft.com/office/drawing/2014/main" id="{C85053EE-223D-4286-80B1-446280035861}"/>
              </a:ext>
            </a:extLst>
          </p:cNvPr>
          <p:cNvSpPr/>
          <p:nvPr/>
        </p:nvSpPr>
        <p:spPr>
          <a:xfrm>
            <a:off x="7111263" y="4354853"/>
            <a:ext cx="796225" cy="609556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Freeform 533">
            <a:extLst>
              <a:ext uri="{FF2B5EF4-FFF2-40B4-BE49-F238E27FC236}">
                <a16:creationId xmlns:a16="http://schemas.microsoft.com/office/drawing/2014/main" id="{0B26D6C0-DC4F-47D4-BF3C-A1C60CAB3527}"/>
              </a:ext>
            </a:extLst>
          </p:cNvPr>
          <p:cNvSpPr/>
          <p:nvPr/>
        </p:nvSpPr>
        <p:spPr>
          <a:xfrm>
            <a:off x="6952249" y="3781018"/>
            <a:ext cx="760505" cy="617622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Freeform 534">
            <a:extLst>
              <a:ext uri="{FF2B5EF4-FFF2-40B4-BE49-F238E27FC236}">
                <a16:creationId xmlns:a16="http://schemas.microsoft.com/office/drawing/2014/main" id="{57AF3252-A883-43DE-8F98-DA55365C3C44}"/>
              </a:ext>
            </a:extLst>
          </p:cNvPr>
          <p:cNvSpPr/>
          <p:nvPr/>
        </p:nvSpPr>
        <p:spPr>
          <a:xfrm>
            <a:off x="6598498" y="3163396"/>
            <a:ext cx="1143061" cy="691368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Freeform 535">
            <a:extLst>
              <a:ext uri="{FF2B5EF4-FFF2-40B4-BE49-F238E27FC236}">
                <a16:creationId xmlns:a16="http://schemas.microsoft.com/office/drawing/2014/main" id="{2692B079-6B09-419B-8D6B-F5C0D5EC1E4D}"/>
              </a:ext>
            </a:extLst>
          </p:cNvPr>
          <p:cNvSpPr/>
          <p:nvPr/>
        </p:nvSpPr>
        <p:spPr>
          <a:xfrm>
            <a:off x="7719668" y="3284384"/>
            <a:ext cx="727088" cy="433258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Freeform 536">
            <a:extLst>
              <a:ext uri="{FF2B5EF4-FFF2-40B4-BE49-F238E27FC236}">
                <a16:creationId xmlns:a16="http://schemas.microsoft.com/office/drawing/2014/main" id="{AED6372E-7B9F-444C-97D9-A44EE579F9A5}"/>
              </a:ext>
            </a:extLst>
          </p:cNvPr>
          <p:cNvSpPr/>
          <p:nvPr/>
        </p:nvSpPr>
        <p:spPr>
          <a:xfrm>
            <a:off x="7697774" y="3704966"/>
            <a:ext cx="797377" cy="472436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Freeform 537">
            <a:extLst>
              <a:ext uri="{FF2B5EF4-FFF2-40B4-BE49-F238E27FC236}">
                <a16:creationId xmlns:a16="http://schemas.microsoft.com/office/drawing/2014/main" id="{5DE88C65-75A5-4393-B4DF-BF9E718F96DA}"/>
              </a:ext>
            </a:extLst>
          </p:cNvPr>
          <p:cNvSpPr/>
          <p:nvPr/>
        </p:nvSpPr>
        <p:spPr>
          <a:xfrm>
            <a:off x="7688556" y="4116331"/>
            <a:ext cx="942566" cy="418279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Freeform 538">
            <a:extLst>
              <a:ext uri="{FF2B5EF4-FFF2-40B4-BE49-F238E27FC236}">
                <a16:creationId xmlns:a16="http://schemas.microsoft.com/office/drawing/2014/main" id="{D7E02D53-2194-458C-A8CF-AE00669048AC}"/>
              </a:ext>
            </a:extLst>
          </p:cNvPr>
          <p:cNvSpPr/>
          <p:nvPr/>
        </p:nvSpPr>
        <p:spPr>
          <a:xfrm>
            <a:off x="7894815" y="4508106"/>
            <a:ext cx="849231" cy="456302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Freeform 539">
            <a:extLst>
              <a:ext uri="{FF2B5EF4-FFF2-40B4-BE49-F238E27FC236}">
                <a16:creationId xmlns:a16="http://schemas.microsoft.com/office/drawing/2014/main" id="{145AF11A-FF7F-484B-8286-B8B2D878FCAA}"/>
              </a:ext>
            </a:extLst>
          </p:cNvPr>
          <p:cNvSpPr/>
          <p:nvPr/>
        </p:nvSpPr>
        <p:spPr>
          <a:xfrm>
            <a:off x="7791109" y="4925231"/>
            <a:ext cx="1009397" cy="492025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Freeform 540">
            <a:extLst>
              <a:ext uri="{FF2B5EF4-FFF2-40B4-BE49-F238E27FC236}">
                <a16:creationId xmlns:a16="http://schemas.microsoft.com/office/drawing/2014/main" id="{CEDDB536-8E3C-4FCD-961E-BE557A762E5A}"/>
              </a:ext>
            </a:extLst>
          </p:cNvPr>
          <p:cNvSpPr/>
          <p:nvPr/>
        </p:nvSpPr>
        <p:spPr>
          <a:xfrm>
            <a:off x="8764786" y="4947125"/>
            <a:ext cx="545028" cy="538115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Freeform 541">
            <a:extLst>
              <a:ext uri="{FF2B5EF4-FFF2-40B4-BE49-F238E27FC236}">
                <a16:creationId xmlns:a16="http://schemas.microsoft.com/office/drawing/2014/main" id="{16AE1075-F8ED-4B97-B2FB-AFBDF4953DA5}"/>
              </a:ext>
            </a:extLst>
          </p:cNvPr>
          <p:cNvSpPr/>
          <p:nvPr/>
        </p:nvSpPr>
        <p:spPr>
          <a:xfrm>
            <a:off x="9169237" y="5103835"/>
            <a:ext cx="383710" cy="704043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Freeform 542">
            <a:extLst>
              <a:ext uri="{FF2B5EF4-FFF2-40B4-BE49-F238E27FC236}">
                <a16:creationId xmlns:a16="http://schemas.microsoft.com/office/drawing/2014/main" id="{0EA0031D-BEB7-4FB8-92EC-25646CE0702E}"/>
              </a:ext>
            </a:extLst>
          </p:cNvPr>
          <p:cNvSpPr/>
          <p:nvPr/>
        </p:nvSpPr>
        <p:spPr>
          <a:xfrm>
            <a:off x="8588487" y="4403249"/>
            <a:ext cx="791616" cy="60264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Freeform 543">
            <a:extLst>
              <a:ext uri="{FF2B5EF4-FFF2-40B4-BE49-F238E27FC236}">
                <a16:creationId xmlns:a16="http://schemas.microsoft.com/office/drawing/2014/main" id="{3B02E260-087A-402C-8D4A-E3A5561EDFE8}"/>
              </a:ext>
            </a:extLst>
          </p:cNvPr>
          <p:cNvSpPr/>
          <p:nvPr/>
        </p:nvSpPr>
        <p:spPr>
          <a:xfrm>
            <a:off x="8808572" y="3525211"/>
            <a:ext cx="601491" cy="598033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Freeform 544">
            <a:extLst>
              <a:ext uri="{FF2B5EF4-FFF2-40B4-BE49-F238E27FC236}">
                <a16:creationId xmlns:a16="http://schemas.microsoft.com/office/drawing/2014/main" id="{EFEBF5A7-B49F-4EAA-8AE4-50B27293EE31}"/>
              </a:ext>
            </a:extLst>
          </p:cNvPr>
          <p:cNvSpPr/>
          <p:nvPr/>
        </p:nvSpPr>
        <p:spPr>
          <a:xfrm>
            <a:off x="9044791" y="4067935"/>
            <a:ext cx="447085" cy="767419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Freeform 545">
            <a:extLst>
              <a:ext uri="{FF2B5EF4-FFF2-40B4-BE49-F238E27FC236}">
                <a16:creationId xmlns:a16="http://schemas.microsoft.com/office/drawing/2014/main" id="{8650C854-C7B0-48B6-8FD3-A164E056F098}"/>
              </a:ext>
            </a:extLst>
          </p:cNvPr>
          <p:cNvSpPr/>
          <p:nvPr/>
        </p:nvSpPr>
        <p:spPr>
          <a:xfrm>
            <a:off x="9497636" y="5049678"/>
            <a:ext cx="432106" cy="707500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Freeform 546">
            <a:extLst>
              <a:ext uri="{FF2B5EF4-FFF2-40B4-BE49-F238E27FC236}">
                <a16:creationId xmlns:a16="http://schemas.microsoft.com/office/drawing/2014/main" id="{15A58ADB-48D1-4377-A640-89C3D4CD26BE}"/>
              </a:ext>
            </a:extLst>
          </p:cNvPr>
          <p:cNvSpPr/>
          <p:nvPr/>
        </p:nvSpPr>
        <p:spPr>
          <a:xfrm>
            <a:off x="9791468" y="4986303"/>
            <a:ext cx="600339" cy="632602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Freeform 547">
            <a:extLst>
              <a:ext uri="{FF2B5EF4-FFF2-40B4-BE49-F238E27FC236}">
                <a16:creationId xmlns:a16="http://schemas.microsoft.com/office/drawing/2014/main" id="{870EC1D5-4A4C-4D38-AC77-E18F5FA69761}"/>
              </a:ext>
            </a:extLst>
          </p:cNvPr>
          <p:cNvSpPr/>
          <p:nvPr/>
        </p:nvSpPr>
        <p:spPr>
          <a:xfrm>
            <a:off x="10061103" y="4901034"/>
            <a:ext cx="551942" cy="424039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Freeform 548">
            <a:extLst>
              <a:ext uri="{FF2B5EF4-FFF2-40B4-BE49-F238E27FC236}">
                <a16:creationId xmlns:a16="http://schemas.microsoft.com/office/drawing/2014/main" id="{75615FD6-E000-4898-9847-BC3E7280EDAB}"/>
              </a:ext>
            </a:extLst>
          </p:cNvPr>
          <p:cNvSpPr/>
          <p:nvPr/>
        </p:nvSpPr>
        <p:spPr>
          <a:xfrm>
            <a:off x="9360515" y="4453949"/>
            <a:ext cx="748983" cy="444780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Freeform 549">
            <a:extLst>
              <a:ext uri="{FF2B5EF4-FFF2-40B4-BE49-F238E27FC236}">
                <a16:creationId xmlns:a16="http://schemas.microsoft.com/office/drawing/2014/main" id="{1B4BCBF5-9CD8-45CE-95CA-1718570643A3}"/>
              </a:ext>
            </a:extLst>
          </p:cNvPr>
          <p:cNvSpPr/>
          <p:nvPr/>
        </p:nvSpPr>
        <p:spPr>
          <a:xfrm>
            <a:off x="9262571" y="4701689"/>
            <a:ext cx="949479" cy="444780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Freeform 550">
            <a:extLst>
              <a:ext uri="{FF2B5EF4-FFF2-40B4-BE49-F238E27FC236}">
                <a16:creationId xmlns:a16="http://schemas.microsoft.com/office/drawing/2014/main" id="{D0644B55-3AB6-4536-A9F9-F38DC66D7606}"/>
              </a:ext>
            </a:extLst>
          </p:cNvPr>
          <p:cNvSpPr/>
          <p:nvPr/>
        </p:nvSpPr>
        <p:spPr>
          <a:xfrm>
            <a:off x="9428499" y="4096743"/>
            <a:ext cx="360664" cy="604948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Freeform 551">
            <a:extLst>
              <a:ext uri="{FF2B5EF4-FFF2-40B4-BE49-F238E27FC236}">
                <a16:creationId xmlns:a16="http://schemas.microsoft.com/office/drawing/2014/main" id="{F3A3EFB6-F906-47C8-A397-5453F9259595}"/>
              </a:ext>
            </a:extLst>
          </p:cNvPr>
          <p:cNvSpPr/>
          <p:nvPr/>
        </p:nvSpPr>
        <p:spPr>
          <a:xfrm>
            <a:off x="7350939" y="5032394"/>
            <a:ext cx="1580929" cy="1480680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Freeform 552">
            <a:extLst>
              <a:ext uri="{FF2B5EF4-FFF2-40B4-BE49-F238E27FC236}">
                <a16:creationId xmlns:a16="http://schemas.microsoft.com/office/drawing/2014/main" id="{120FCD84-7793-4182-8FF3-33EE86964205}"/>
              </a:ext>
            </a:extLst>
          </p:cNvPr>
          <p:cNvSpPr/>
          <p:nvPr/>
        </p:nvSpPr>
        <p:spPr>
          <a:xfrm>
            <a:off x="5528029" y="3891636"/>
            <a:ext cx="967915" cy="1541751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Freeform 553">
            <a:extLst>
              <a:ext uri="{FF2B5EF4-FFF2-40B4-BE49-F238E27FC236}">
                <a16:creationId xmlns:a16="http://schemas.microsoft.com/office/drawing/2014/main" id="{DF969886-1F6D-4F61-817F-9BB9E95B337F}"/>
              </a:ext>
            </a:extLst>
          </p:cNvPr>
          <p:cNvSpPr/>
          <p:nvPr/>
        </p:nvSpPr>
        <p:spPr>
          <a:xfrm>
            <a:off x="8852360" y="5437996"/>
            <a:ext cx="640668" cy="563465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5" name="Freeform 554">
            <a:extLst>
              <a:ext uri="{FF2B5EF4-FFF2-40B4-BE49-F238E27FC236}">
                <a16:creationId xmlns:a16="http://schemas.microsoft.com/office/drawing/2014/main" id="{19CBABF5-6420-4D0E-B74C-61A841399021}"/>
              </a:ext>
            </a:extLst>
          </p:cNvPr>
          <p:cNvSpPr/>
          <p:nvPr/>
        </p:nvSpPr>
        <p:spPr>
          <a:xfrm>
            <a:off x="9637063" y="5531331"/>
            <a:ext cx="1001332" cy="778942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6" name="Freeform 555">
            <a:extLst>
              <a:ext uri="{FF2B5EF4-FFF2-40B4-BE49-F238E27FC236}">
                <a16:creationId xmlns:a16="http://schemas.microsoft.com/office/drawing/2014/main" id="{3126BB2B-C7EE-4D8F-B730-F2691E7454F1}"/>
              </a:ext>
            </a:extLst>
          </p:cNvPr>
          <p:cNvSpPr/>
          <p:nvPr/>
        </p:nvSpPr>
        <p:spPr>
          <a:xfrm>
            <a:off x="9918220" y="4509258"/>
            <a:ext cx="959849" cy="507004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7" name="Freeform 556">
            <a:extLst>
              <a:ext uri="{FF2B5EF4-FFF2-40B4-BE49-F238E27FC236}">
                <a16:creationId xmlns:a16="http://schemas.microsoft.com/office/drawing/2014/main" id="{6F212DAA-2A9D-4874-9EF5-E2B8FA5AB541}"/>
              </a:ext>
            </a:extLst>
          </p:cNvPr>
          <p:cNvSpPr/>
          <p:nvPr/>
        </p:nvSpPr>
        <p:spPr>
          <a:xfrm>
            <a:off x="10901113" y="2856889"/>
            <a:ext cx="399842" cy="621079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8" name="Freeform 557">
            <a:extLst>
              <a:ext uri="{FF2B5EF4-FFF2-40B4-BE49-F238E27FC236}">
                <a16:creationId xmlns:a16="http://schemas.microsoft.com/office/drawing/2014/main" id="{79D3E507-5BED-44EE-BE0F-ADCA6901570E}"/>
              </a:ext>
            </a:extLst>
          </p:cNvPr>
          <p:cNvSpPr/>
          <p:nvPr/>
        </p:nvSpPr>
        <p:spPr>
          <a:xfrm>
            <a:off x="10861937" y="3225618"/>
            <a:ext cx="179755" cy="372186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9" name="Freeform 558">
            <a:extLst>
              <a:ext uri="{FF2B5EF4-FFF2-40B4-BE49-F238E27FC236}">
                <a16:creationId xmlns:a16="http://schemas.microsoft.com/office/drawing/2014/main" id="{07AAACD8-C4D6-4AD1-9C99-88EF94599BA0}"/>
              </a:ext>
            </a:extLst>
          </p:cNvPr>
          <p:cNvSpPr/>
          <p:nvPr/>
        </p:nvSpPr>
        <p:spPr>
          <a:xfrm>
            <a:off x="10705227" y="3256730"/>
            <a:ext cx="198192" cy="356055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90" name="Freeform 559">
            <a:extLst>
              <a:ext uri="{FF2B5EF4-FFF2-40B4-BE49-F238E27FC236}">
                <a16:creationId xmlns:a16="http://schemas.microsoft.com/office/drawing/2014/main" id="{2B2C1372-1B2C-45B4-9F39-D7A15809C09A}"/>
              </a:ext>
            </a:extLst>
          </p:cNvPr>
          <p:cNvSpPr/>
          <p:nvPr/>
        </p:nvSpPr>
        <p:spPr>
          <a:xfrm>
            <a:off x="10821607" y="3509080"/>
            <a:ext cx="379101" cy="210867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91" name="Freeform 560">
            <a:extLst>
              <a:ext uri="{FF2B5EF4-FFF2-40B4-BE49-F238E27FC236}">
                <a16:creationId xmlns:a16="http://schemas.microsoft.com/office/drawing/2014/main" id="{96764429-DD1D-4E87-A09B-F645284AC9B3}"/>
              </a:ext>
            </a:extLst>
          </p:cNvPr>
          <p:cNvSpPr/>
          <p:nvPr/>
        </p:nvSpPr>
        <p:spPr>
          <a:xfrm>
            <a:off x="11002514" y="3632373"/>
            <a:ext cx="58767" cy="95640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92" name="Freeform 561">
            <a:extLst>
              <a:ext uri="{FF2B5EF4-FFF2-40B4-BE49-F238E27FC236}">
                <a16:creationId xmlns:a16="http://schemas.microsoft.com/office/drawing/2014/main" id="{9FF8F53D-E9D9-42C7-89B2-E96297342B82}"/>
              </a:ext>
            </a:extLst>
          </p:cNvPr>
          <p:cNvSpPr/>
          <p:nvPr/>
        </p:nvSpPr>
        <p:spPr>
          <a:xfrm>
            <a:off x="10829542" y="3658464"/>
            <a:ext cx="199344" cy="175146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93" name="Freeform 562">
            <a:extLst>
              <a:ext uri="{FF2B5EF4-FFF2-40B4-BE49-F238E27FC236}">
                <a16:creationId xmlns:a16="http://schemas.microsoft.com/office/drawing/2014/main" id="{70CE360C-7BDE-42C8-9485-B4264ABA5F77}"/>
              </a:ext>
            </a:extLst>
          </p:cNvPr>
          <p:cNvSpPr/>
          <p:nvPr/>
        </p:nvSpPr>
        <p:spPr>
          <a:xfrm>
            <a:off x="10714445" y="3846697"/>
            <a:ext cx="159015" cy="331856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94" name="Freeform 563">
            <a:extLst>
              <a:ext uri="{FF2B5EF4-FFF2-40B4-BE49-F238E27FC236}">
                <a16:creationId xmlns:a16="http://schemas.microsoft.com/office/drawing/2014/main" id="{9F31B410-58EF-4EFB-B6A6-17719D223656}"/>
              </a:ext>
            </a:extLst>
          </p:cNvPr>
          <p:cNvSpPr/>
          <p:nvPr/>
        </p:nvSpPr>
        <p:spPr>
          <a:xfrm>
            <a:off x="10706379" y="4096743"/>
            <a:ext cx="111771" cy="182061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F8CBA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95" name="Freeform 564">
            <a:extLst>
              <a:ext uri="{FF2B5EF4-FFF2-40B4-BE49-F238E27FC236}">
                <a16:creationId xmlns:a16="http://schemas.microsoft.com/office/drawing/2014/main" id="{47323AED-6065-41DE-894C-10B4D5AEFFB8}"/>
              </a:ext>
            </a:extLst>
          </p:cNvPr>
          <p:cNvSpPr/>
          <p:nvPr/>
        </p:nvSpPr>
        <p:spPr>
          <a:xfrm>
            <a:off x="10036903" y="4129006"/>
            <a:ext cx="482806" cy="52774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96" name="Freeform 565">
            <a:extLst>
              <a:ext uri="{FF2B5EF4-FFF2-40B4-BE49-F238E27FC236}">
                <a16:creationId xmlns:a16="http://schemas.microsoft.com/office/drawing/2014/main" id="{6ABE008B-1E8D-45FD-A825-31780904FE35}"/>
              </a:ext>
            </a:extLst>
          </p:cNvPr>
          <p:cNvSpPr/>
          <p:nvPr/>
        </p:nvSpPr>
        <p:spPr>
          <a:xfrm>
            <a:off x="10316908" y="4108265"/>
            <a:ext cx="501241" cy="24082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97" name="Freeform 566">
            <a:extLst>
              <a:ext uri="{FF2B5EF4-FFF2-40B4-BE49-F238E27FC236}">
                <a16:creationId xmlns:a16="http://schemas.microsoft.com/office/drawing/2014/main" id="{96F39490-8BEA-47F0-AB81-C50EA58C2706}"/>
              </a:ext>
            </a:extLst>
          </p:cNvPr>
          <p:cNvSpPr/>
          <p:nvPr/>
        </p:nvSpPr>
        <p:spPr>
          <a:xfrm>
            <a:off x="10127934" y="3790236"/>
            <a:ext cx="654496" cy="47704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98" name="Group 3098">
            <a:extLst>
              <a:ext uri="{FF2B5EF4-FFF2-40B4-BE49-F238E27FC236}">
                <a16:creationId xmlns:a16="http://schemas.microsoft.com/office/drawing/2014/main" id="{9008DEB9-F0A6-4073-A428-5BDEF4336E29}"/>
              </a:ext>
            </a:extLst>
          </p:cNvPr>
          <p:cNvGrpSpPr/>
          <p:nvPr/>
        </p:nvGrpSpPr>
        <p:grpSpPr>
          <a:xfrm>
            <a:off x="8358877" y="3221130"/>
            <a:ext cx="724209" cy="829684"/>
            <a:chOff x="4393406" y="1081031"/>
            <a:chExt cx="997744" cy="114305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0" name="Freeform 603">
              <a:extLst>
                <a:ext uri="{FF2B5EF4-FFF2-40B4-BE49-F238E27FC236}">
                  <a16:creationId xmlns:a16="http://schemas.microsoft.com/office/drawing/2014/main" id="{4D05A1B0-3D4E-4D23-BBFA-A329CDD1A10B}"/>
                </a:ext>
              </a:extLst>
            </p:cNvPr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31" name="Freeform 604">
              <a:extLst>
                <a:ext uri="{FF2B5EF4-FFF2-40B4-BE49-F238E27FC236}">
                  <a16:creationId xmlns:a16="http://schemas.microsoft.com/office/drawing/2014/main" id="{BCD723A8-B471-43C1-A361-4DE1F0CDAF6F}"/>
                </a:ext>
              </a:extLst>
            </p:cNvPr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</p:grpSp>
      <p:grpSp>
        <p:nvGrpSpPr>
          <p:cNvPr id="99" name="Group 3103">
            <a:extLst>
              <a:ext uri="{FF2B5EF4-FFF2-40B4-BE49-F238E27FC236}">
                <a16:creationId xmlns:a16="http://schemas.microsoft.com/office/drawing/2014/main" id="{6D78D289-A286-438E-B0F5-6F5B4AC65A8A}"/>
              </a:ext>
            </a:extLst>
          </p:cNvPr>
          <p:cNvGrpSpPr/>
          <p:nvPr/>
        </p:nvGrpSpPr>
        <p:grpSpPr>
          <a:xfrm>
            <a:off x="9057159" y="3402655"/>
            <a:ext cx="853840" cy="734579"/>
            <a:chOff x="5355431" y="1331119"/>
            <a:chExt cx="1176338" cy="101203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8" name="Freeform 601">
              <a:extLst>
                <a:ext uri="{FF2B5EF4-FFF2-40B4-BE49-F238E27FC236}">
                  <a16:creationId xmlns:a16="http://schemas.microsoft.com/office/drawing/2014/main" id="{70964DBD-692C-4D29-A578-807DE6033FD4}"/>
                </a:ext>
              </a:extLst>
            </p:cNvPr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29" name="Freeform 602">
              <a:extLst>
                <a:ext uri="{FF2B5EF4-FFF2-40B4-BE49-F238E27FC236}">
                  <a16:creationId xmlns:a16="http://schemas.microsoft.com/office/drawing/2014/main" id="{00AE2B58-CD1A-40F9-9D1A-AD5BE30E9423}"/>
                </a:ext>
              </a:extLst>
            </p:cNvPr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</p:grpSp>
      <p:sp>
        <p:nvSpPr>
          <p:cNvPr id="100" name="Freeform 569">
            <a:extLst>
              <a:ext uri="{FF2B5EF4-FFF2-40B4-BE49-F238E27FC236}">
                <a16:creationId xmlns:a16="http://schemas.microsoft.com/office/drawing/2014/main" id="{C0FDA242-BE2D-47C9-BDF1-0802A0675B13}"/>
              </a:ext>
            </a:extLst>
          </p:cNvPr>
          <p:cNvSpPr/>
          <p:nvPr/>
        </p:nvSpPr>
        <p:spPr>
          <a:xfrm>
            <a:off x="10173720" y="3323147"/>
            <a:ext cx="710381" cy="603219"/>
          </a:xfrm>
          <a:custGeom>
            <a:avLst/>
            <a:gdLst>
              <a:gd name="connsiteX0" fmla="*/ 0 w 978694"/>
              <a:gd name="connsiteY0" fmla="*/ 831057 h 831057"/>
              <a:gd name="connsiteX1" fmla="*/ 657225 w 978694"/>
              <a:gd name="connsiteY1" fmla="*/ 647700 h 831057"/>
              <a:gd name="connsiteX2" fmla="*/ 709612 w 978694"/>
              <a:gd name="connsiteY2" fmla="*/ 673894 h 831057"/>
              <a:gd name="connsiteX3" fmla="*/ 769144 w 978694"/>
              <a:gd name="connsiteY3" fmla="*/ 733425 h 831057"/>
              <a:gd name="connsiteX4" fmla="*/ 821531 w 978694"/>
              <a:gd name="connsiteY4" fmla="*/ 733425 h 831057"/>
              <a:gd name="connsiteX5" fmla="*/ 866775 w 978694"/>
              <a:gd name="connsiteY5" fmla="*/ 747713 h 831057"/>
              <a:gd name="connsiteX6" fmla="*/ 909637 w 978694"/>
              <a:gd name="connsiteY6" fmla="*/ 745332 h 831057"/>
              <a:gd name="connsiteX7" fmla="*/ 942975 w 978694"/>
              <a:gd name="connsiteY7" fmla="*/ 757238 h 831057"/>
              <a:gd name="connsiteX8" fmla="*/ 962025 w 978694"/>
              <a:gd name="connsiteY8" fmla="*/ 747713 h 831057"/>
              <a:gd name="connsiteX9" fmla="*/ 978694 w 978694"/>
              <a:gd name="connsiteY9" fmla="*/ 690563 h 831057"/>
              <a:gd name="connsiteX10" fmla="*/ 919162 w 978694"/>
              <a:gd name="connsiteY10" fmla="*/ 581025 h 831057"/>
              <a:gd name="connsiteX11" fmla="*/ 912019 w 978694"/>
              <a:gd name="connsiteY11" fmla="*/ 507207 h 831057"/>
              <a:gd name="connsiteX12" fmla="*/ 895350 w 978694"/>
              <a:gd name="connsiteY12" fmla="*/ 471488 h 831057"/>
              <a:gd name="connsiteX13" fmla="*/ 890587 w 978694"/>
              <a:gd name="connsiteY13" fmla="*/ 383382 h 831057"/>
              <a:gd name="connsiteX14" fmla="*/ 833437 w 978694"/>
              <a:gd name="connsiteY14" fmla="*/ 204788 h 831057"/>
              <a:gd name="connsiteX15" fmla="*/ 800100 w 978694"/>
              <a:gd name="connsiteY15" fmla="*/ 176213 h 831057"/>
              <a:gd name="connsiteX16" fmla="*/ 769144 w 978694"/>
              <a:gd name="connsiteY16" fmla="*/ 85725 h 831057"/>
              <a:gd name="connsiteX17" fmla="*/ 757237 w 978694"/>
              <a:gd name="connsiteY17" fmla="*/ 50007 h 831057"/>
              <a:gd name="connsiteX18" fmla="*/ 740569 w 978694"/>
              <a:gd name="connsiteY18" fmla="*/ 0 h 831057"/>
              <a:gd name="connsiteX19" fmla="*/ 528637 w 978694"/>
              <a:gd name="connsiteY19" fmla="*/ 83344 h 831057"/>
              <a:gd name="connsiteX20" fmla="*/ 485775 w 978694"/>
              <a:gd name="connsiteY20" fmla="*/ 123825 h 831057"/>
              <a:gd name="connsiteX21" fmla="*/ 471487 w 978694"/>
              <a:gd name="connsiteY21" fmla="*/ 178594 h 831057"/>
              <a:gd name="connsiteX22" fmla="*/ 471487 w 978694"/>
              <a:gd name="connsiteY22" fmla="*/ 221457 h 831057"/>
              <a:gd name="connsiteX23" fmla="*/ 461962 w 978694"/>
              <a:gd name="connsiteY23" fmla="*/ 242888 h 831057"/>
              <a:gd name="connsiteX24" fmla="*/ 421481 w 978694"/>
              <a:gd name="connsiteY24" fmla="*/ 278607 h 831057"/>
              <a:gd name="connsiteX25" fmla="*/ 411956 w 978694"/>
              <a:gd name="connsiteY25" fmla="*/ 302419 h 831057"/>
              <a:gd name="connsiteX26" fmla="*/ 411956 w 978694"/>
              <a:gd name="connsiteY26" fmla="*/ 302419 h 831057"/>
              <a:gd name="connsiteX27" fmla="*/ 435769 w 978694"/>
              <a:gd name="connsiteY27" fmla="*/ 307182 h 831057"/>
              <a:gd name="connsiteX28" fmla="*/ 457200 w 978694"/>
              <a:gd name="connsiteY28" fmla="*/ 326232 h 831057"/>
              <a:gd name="connsiteX29" fmla="*/ 435769 w 978694"/>
              <a:gd name="connsiteY29" fmla="*/ 369094 h 831057"/>
              <a:gd name="connsiteX30" fmla="*/ 466725 w 978694"/>
              <a:gd name="connsiteY30" fmla="*/ 400050 h 831057"/>
              <a:gd name="connsiteX31" fmla="*/ 461962 w 978694"/>
              <a:gd name="connsiteY31" fmla="*/ 431007 h 831057"/>
              <a:gd name="connsiteX32" fmla="*/ 426244 w 978694"/>
              <a:gd name="connsiteY32" fmla="*/ 433388 h 831057"/>
              <a:gd name="connsiteX33" fmla="*/ 373856 w 978694"/>
              <a:gd name="connsiteY33" fmla="*/ 483394 h 831057"/>
              <a:gd name="connsiteX34" fmla="*/ 330994 w 978694"/>
              <a:gd name="connsiteY34" fmla="*/ 507207 h 831057"/>
              <a:gd name="connsiteX35" fmla="*/ 309562 w 978694"/>
              <a:gd name="connsiteY35" fmla="*/ 526257 h 831057"/>
              <a:gd name="connsiteX36" fmla="*/ 283369 w 978694"/>
              <a:gd name="connsiteY36" fmla="*/ 526257 h 831057"/>
              <a:gd name="connsiteX37" fmla="*/ 235744 w 978694"/>
              <a:gd name="connsiteY37" fmla="*/ 523875 h 831057"/>
              <a:gd name="connsiteX38" fmla="*/ 178594 w 978694"/>
              <a:gd name="connsiteY38" fmla="*/ 547688 h 831057"/>
              <a:gd name="connsiteX39" fmla="*/ 123825 w 978694"/>
              <a:gd name="connsiteY39" fmla="*/ 569119 h 831057"/>
              <a:gd name="connsiteX40" fmla="*/ 123825 w 978694"/>
              <a:gd name="connsiteY40" fmla="*/ 569119 h 831057"/>
              <a:gd name="connsiteX41" fmla="*/ 109537 w 978694"/>
              <a:gd name="connsiteY41" fmla="*/ 633413 h 831057"/>
              <a:gd name="connsiteX42" fmla="*/ 109537 w 978694"/>
              <a:gd name="connsiteY42" fmla="*/ 633413 h 831057"/>
              <a:gd name="connsiteX43" fmla="*/ 140494 w 978694"/>
              <a:gd name="connsiteY43" fmla="*/ 640557 h 831057"/>
              <a:gd name="connsiteX44" fmla="*/ 147637 w 978694"/>
              <a:gd name="connsiteY44" fmla="*/ 671513 h 831057"/>
              <a:gd name="connsiteX45" fmla="*/ 138112 w 978694"/>
              <a:gd name="connsiteY45" fmla="*/ 702469 h 831057"/>
              <a:gd name="connsiteX46" fmla="*/ 0 w 978694"/>
              <a:gd name="connsiteY46" fmla="*/ 831057 h 83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78694" h="831057">
                <a:moveTo>
                  <a:pt x="0" y="831057"/>
                </a:moveTo>
                <a:lnTo>
                  <a:pt x="657225" y="647700"/>
                </a:lnTo>
                <a:lnTo>
                  <a:pt x="709612" y="673894"/>
                </a:lnTo>
                <a:lnTo>
                  <a:pt x="769144" y="733425"/>
                </a:lnTo>
                <a:lnTo>
                  <a:pt x="821531" y="733425"/>
                </a:lnTo>
                <a:lnTo>
                  <a:pt x="866775" y="747713"/>
                </a:lnTo>
                <a:lnTo>
                  <a:pt x="909637" y="745332"/>
                </a:lnTo>
                <a:lnTo>
                  <a:pt x="942975" y="757238"/>
                </a:lnTo>
                <a:lnTo>
                  <a:pt x="962025" y="747713"/>
                </a:lnTo>
                <a:lnTo>
                  <a:pt x="978694" y="690563"/>
                </a:lnTo>
                <a:lnTo>
                  <a:pt x="919162" y="581025"/>
                </a:lnTo>
                <a:lnTo>
                  <a:pt x="912019" y="507207"/>
                </a:lnTo>
                <a:lnTo>
                  <a:pt x="895350" y="471488"/>
                </a:lnTo>
                <a:lnTo>
                  <a:pt x="890587" y="383382"/>
                </a:lnTo>
                <a:lnTo>
                  <a:pt x="833437" y="204788"/>
                </a:lnTo>
                <a:lnTo>
                  <a:pt x="800100" y="176213"/>
                </a:lnTo>
                <a:lnTo>
                  <a:pt x="769144" y="85725"/>
                </a:lnTo>
                <a:lnTo>
                  <a:pt x="757237" y="50007"/>
                </a:lnTo>
                <a:lnTo>
                  <a:pt x="740569" y="0"/>
                </a:lnTo>
                <a:lnTo>
                  <a:pt x="528637" y="83344"/>
                </a:lnTo>
                <a:lnTo>
                  <a:pt x="485775" y="123825"/>
                </a:lnTo>
                <a:lnTo>
                  <a:pt x="471487" y="178594"/>
                </a:lnTo>
                <a:lnTo>
                  <a:pt x="471487" y="221457"/>
                </a:lnTo>
                <a:lnTo>
                  <a:pt x="461962" y="242888"/>
                </a:lnTo>
                <a:lnTo>
                  <a:pt x="421481" y="278607"/>
                </a:lnTo>
                <a:lnTo>
                  <a:pt x="411956" y="302419"/>
                </a:lnTo>
                <a:lnTo>
                  <a:pt x="411956" y="302419"/>
                </a:lnTo>
                <a:lnTo>
                  <a:pt x="435769" y="307182"/>
                </a:lnTo>
                <a:lnTo>
                  <a:pt x="457200" y="326232"/>
                </a:lnTo>
                <a:lnTo>
                  <a:pt x="435769" y="369094"/>
                </a:lnTo>
                <a:lnTo>
                  <a:pt x="466725" y="400050"/>
                </a:lnTo>
                <a:lnTo>
                  <a:pt x="461962" y="431007"/>
                </a:lnTo>
                <a:lnTo>
                  <a:pt x="426244" y="433388"/>
                </a:lnTo>
                <a:lnTo>
                  <a:pt x="373856" y="483394"/>
                </a:lnTo>
                <a:lnTo>
                  <a:pt x="330994" y="507207"/>
                </a:lnTo>
                <a:lnTo>
                  <a:pt x="309562" y="526257"/>
                </a:lnTo>
                <a:lnTo>
                  <a:pt x="283369" y="526257"/>
                </a:lnTo>
                <a:lnTo>
                  <a:pt x="235744" y="523875"/>
                </a:lnTo>
                <a:lnTo>
                  <a:pt x="178594" y="547688"/>
                </a:lnTo>
                <a:lnTo>
                  <a:pt x="123825" y="569119"/>
                </a:lnTo>
                <a:lnTo>
                  <a:pt x="123825" y="569119"/>
                </a:lnTo>
                <a:lnTo>
                  <a:pt x="109537" y="633413"/>
                </a:lnTo>
                <a:lnTo>
                  <a:pt x="109537" y="633413"/>
                </a:lnTo>
                <a:lnTo>
                  <a:pt x="140494" y="640557"/>
                </a:lnTo>
                <a:lnTo>
                  <a:pt x="147637" y="671513"/>
                </a:lnTo>
                <a:lnTo>
                  <a:pt x="138112" y="702469"/>
                </a:lnTo>
                <a:lnTo>
                  <a:pt x="0" y="831057"/>
                </a:lnTo>
                <a:close/>
              </a:path>
            </a:pathLst>
          </a:custGeom>
          <a:solidFill>
            <a:srgbClr val="F8CBA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1" name="Freeform 570">
            <a:extLst>
              <a:ext uri="{FF2B5EF4-FFF2-40B4-BE49-F238E27FC236}">
                <a16:creationId xmlns:a16="http://schemas.microsoft.com/office/drawing/2014/main" id="{33CC4276-6BF4-4D37-9F78-9C24422608A2}"/>
              </a:ext>
            </a:extLst>
          </p:cNvPr>
          <p:cNvSpPr/>
          <p:nvPr/>
        </p:nvSpPr>
        <p:spPr>
          <a:xfrm>
            <a:off x="10854718" y="3782907"/>
            <a:ext cx="184940" cy="140002"/>
          </a:xfrm>
          <a:custGeom>
            <a:avLst/>
            <a:gdLst>
              <a:gd name="connsiteX0" fmla="*/ 0 w 245269"/>
              <a:gd name="connsiteY0" fmla="*/ 192881 h 192881"/>
              <a:gd name="connsiteX1" fmla="*/ 97632 w 245269"/>
              <a:gd name="connsiteY1" fmla="*/ 130969 h 192881"/>
              <a:gd name="connsiteX2" fmla="*/ 142875 w 245269"/>
              <a:gd name="connsiteY2" fmla="*/ 92869 h 192881"/>
              <a:gd name="connsiteX3" fmla="*/ 245269 w 245269"/>
              <a:gd name="connsiteY3" fmla="*/ 0 h 192881"/>
              <a:gd name="connsiteX4" fmla="*/ 226219 w 245269"/>
              <a:gd name="connsiteY4" fmla="*/ 2381 h 192881"/>
              <a:gd name="connsiteX5" fmla="*/ 197644 w 245269"/>
              <a:gd name="connsiteY5" fmla="*/ 28575 h 192881"/>
              <a:gd name="connsiteX6" fmla="*/ 166688 w 245269"/>
              <a:gd name="connsiteY6" fmla="*/ 28575 h 192881"/>
              <a:gd name="connsiteX7" fmla="*/ 150019 w 245269"/>
              <a:gd name="connsiteY7" fmla="*/ 47625 h 192881"/>
              <a:gd name="connsiteX8" fmla="*/ 126207 w 245269"/>
              <a:gd name="connsiteY8" fmla="*/ 50006 h 192881"/>
              <a:gd name="connsiteX9" fmla="*/ 83344 w 245269"/>
              <a:gd name="connsiteY9" fmla="*/ 78581 h 192881"/>
              <a:gd name="connsiteX10" fmla="*/ 54769 w 245269"/>
              <a:gd name="connsiteY10" fmla="*/ 92869 h 192881"/>
              <a:gd name="connsiteX11" fmla="*/ 30957 w 245269"/>
              <a:gd name="connsiteY11" fmla="*/ 119062 h 192881"/>
              <a:gd name="connsiteX12" fmla="*/ 0 w 245269"/>
              <a:gd name="connsiteY12" fmla="*/ 192881 h 192881"/>
              <a:gd name="connsiteX0" fmla="*/ 0 w 245269"/>
              <a:gd name="connsiteY0" fmla="*/ 192881 h 192881"/>
              <a:gd name="connsiteX1" fmla="*/ 97632 w 245269"/>
              <a:gd name="connsiteY1" fmla="*/ 130969 h 192881"/>
              <a:gd name="connsiteX2" fmla="*/ 142875 w 245269"/>
              <a:gd name="connsiteY2" fmla="*/ 92869 h 192881"/>
              <a:gd name="connsiteX3" fmla="*/ 245269 w 245269"/>
              <a:gd name="connsiteY3" fmla="*/ 0 h 192881"/>
              <a:gd name="connsiteX4" fmla="*/ 226219 w 245269"/>
              <a:gd name="connsiteY4" fmla="*/ 2381 h 192881"/>
              <a:gd name="connsiteX5" fmla="*/ 197644 w 245269"/>
              <a:gd name="connsiteY5" fmla="*/ 28575 h 192881"/>
              <a:gd name="connsiteX6" fmla="*/ 166688 w 245269"/>
              <a:gd name="connsiteY6" fmla="*/ 28575 h 192881"/>
              <a:gd name="connsiteX7" fmla="*/ 150019 w 245269"/>
              <a:gd name="connsiteY7" fmla="*/ 47625 h 192881"/>
              <a:gd name="connsiteX8" fmla="*/ 126207 w 245269"/>
              <a:gd name="connsiteY8" fmla="*/ 50006 h 192881"/>
              <a:gd name="connsiteX9" fmla="*/ 83344 w 245269"/>
              <a:gd name="connsiteY9" fmla="*/ 78581 h 192881"/>
              <a:gd name="connsiteX10" fmla="*/ 54769 w 245269"/>
              <a:gd name="connsiteY10" fmla="*/ 92869 h 192881"/>
              <a:gd name="connsiteX11" fmla="*/ 30957 w 245269"/>
              <a:gd name="connsiteY11" fmla="*/ 119062 h 192881"/>
              <a:gd name="connsiteX12" fmla="*/ 14288 w 245269"/>
              <a:gd name="connsiteY12" fmla="*/ 152400 h 192881"/>
              <a:gd name="connsiteX13" fmla="*/ 0 w 245269"/>
              <a:gd name="connsiteY13" fmla="*/ 192881 h 192881"/>
              <a:gd name="connsiteX0" fmla="*/ 9524 w 254793"/>
              <a:gd name="connsiteY0" fmla="*/ 192881 h 192881"/>
              <a:gd name="connsiteX1" fmla="*/ 107156 w 254793"/>
              <a:gd name="connsiteY1" fmla="*/ 130969 h 192881"/>
              <a:gd name="connsiteX2" fmla="*/ 152399 w 254793"/>
              <a:gd name="connsiteY2" fmla="*/ 92869 h 192881"/>
              <a:gd name="connsiteX3" fmla="*/ 254793 w 254793"/>
              <a:gd name="connsiteY3" fmla="*/ 0 h 192881"/>
              <a:gd name="connsiteX4" fmla="*/ 235743 w 254793"/>
              <a:gd name="connsiteY4" fmla="*/ 2381 h 192881"/>
              <a:gd name="connsiteX5" fmla="*/ 207168 w 254793"/>
              <a:gd name="connsiteY5" fmla="*/ 28575 h 192881"/>
              <a:gd name="connsiteX6" fmla="*/ 176212 w 254793"/>
              <a:gd name="connsiteY6" fmla="*/ 28575 h 192881"/>
              <a:gd name="connsiteX7" fmla="*/ 159543 w 254793"/>
              <a:gd name="connsiteY7" fmla="*/ 47625 h 192881"/>
              <a:gd name="connsiteX8" fmla="*/ 135731 w 254793"/>
              <a:gd name="connsiteY8" fmla="*/ 50006 h 192881"/>
              <a:gd name="connsiteX9" fmla="*/ 92868 w 254793"/>
              <a:gd name="connsiteY9" fmla="*/ 78581 h 192881"/>
              <a:gd name="connsiteX10" fmla="*/ 64293 w 254793"/>
              <a:gd name="connsiteY10" fmla="*/ 92869 h 192881"/>
              <a:gd name="connsiteX11" fmla="*/ 40481 w 254793"/>
              <a:gd name="connsiteY11" fmla="*/ 119062 h 192881"/>
              <a:gd name="connsiteX12" fmla="*/ 0 w 254793"/>
              <a:gd name="connsiteY12" fmla="*/ 159544 h 192881"/>
              <a:gd name="connsiteX13" fmla="*/ 9524 w 254793"/>
              <a:gd name="connsiteY13" fmla="*/ 192881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793" h="192881">
                <a:moveTo>
                  <a:pt x="9524" y="192881"/>
                </a:moveTo>
                <a:lnTo>
                  <a:pt x="107156" y="130969"/>
                </a:lnTo>
                <a:lnTo>
                  <a:pt x="152399" y="92869"/>
                </a:lnTo>
                <a:lnTo>
                  <a:pt x="254793" y="0"/>
                </a:lnTo>
                <a:lnTo>
                  <a:pt x="235743" y="2381"/>
                </a:lnTo>
                <a:lnTo>
                  <a:pt x="207168" y="28575"/>
                </a:lnTo>
                <a:lnTo>
                  <a:pt x="176212" y="28575"/>
                </a:lnTo>
                <a:lnTo>
                  <a:pt x="159543" y="47625"/>
                </a:lnTo>
                <a:lnTo>
                  <a:pt x="135731" y="50006"/>
                </a:lnTo>
                <a:lnTo>
                  <a:pt x="92868" y="78581"/>
                </a:lnTo>
                <a:lnTo>
                  <a:pt x="64293" y="92869"/>
                </a:lnTo>
                <a:lnTo>
                  <a:pt x="40481" y="119062"/>
                </a:lnTo>
                <a:lnTo>
                  <a:pt x="0" y="159544"/>
                </a:lnTo>
                <a:lnTo>
                  <a:pt x="9524" y="192881"/>
                </a:lnTo>
                <a:close/>
              </a:path>
            </a:pathLst>
          </a:custGeom>
          <a:solidFill>
            <a:srgbClr val="F8CBA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102" name="Group 3109">
            <a:extLst>
              <a:ext uri="{FF2B5EF4-FFF2-40B4-BE49-F238E27FC236}">
                <a16:creationId xmlns:a16="http://schemas.microsoft.com/office/drawing/2014/main" id="{5221F0F8-2918-4865-9928-4484DFEF6487}"/>
              </a:ext>
            </a:extLst>
          </p:cNvPr>
          <p:cNvGrpSpPr/>
          <p:nvPr/>
        </p:nvGrpSpPr>
        <p:grpSpPr>
          <a:xfrm>
            <a:off x="9985321" y="4216741"/>
            <a:ext cx="827914" cy="554822"/>
            <a:chOff x="6634163" y="2452688"/>
            <a:chExt cx="1140619" cy="76438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6" name="Freeform 599">
              <a:extLst>
                <a:ext uri="{FF2B5EF4-FFF2-40B4-BE49-F238E27FC236}">
                  <a16:creationId xmlns:a16="http://schemas.microsoft.com/office/drawing/2014/main" id="{B146B16F-D82C-4554-B4D4-E3146C68981B}"/>
                </a:ext>
              </a:extLst>
            </p:cNvPr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27" name="Freeform 600">
              <a:extLst>
                <a:ext uri="{FF2B5EF4-FFF2-40B4-BE49-F238E27FC236}">
                  <a16:creationId xmlns:a16="http://schemas.microsoft.com/office/drawing/2014/main" id="{470AF3E8-EC6D-4056-920D-D0920CAC001C}"/>
                </a:ext>
              </a:extLst>
            </p:cNvPr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</p:grpSp>
      <p:sp>
        <p:nvSpPr>
          <p:cNvPr id="103" name="Freeform 572">
            <a:extLst>
              <a:ext uri="{FF2B5EF4-FFF2-40B4-BE49-F238E27FC236}">
                <a16:creationId xmlns:a16="http://schemas.microsoft.com/office/drawing/2014/main" id="{B74B25F7-884A-4ED3-91F7-F2BF5A3CBC6F}"/>
              </a:ext>
            </a:extLst>
          </p:cNvPr>
          <p:cNvSpPr/>
          <p:nvPr/>
        </p:nvSpPr>
        <p:spPr>
          <a:xfrm>
            <a:off x="9706200" y="3963078"/>
            <a:ext cx="474739" cy="533505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104" name="Group 66">
            <a:extLst>
              <a:ext uri="{FF2B5EF4-FFF2-40B4-BE49-F238E27FC236}">
                <a16:creationId xmlns:a16="http://schemas.microsoft.com/office/drawing/2014/main" id="{F7A18A19-BFE5-453B-B32D-06A91DB4C6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33386" y="5612846"/>
            <a:ext cx="881298" cy="508833"/>
            <a:chOff x="2217965" y="5874544"/>
            <a:chExt cx="1375341" cy="79533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8" name="Freeform 591">
              <a:extLst>
                <a:ext uri="{FF2B5EF4-FFF2-40B4-BE49-F238E27FC236}">
                  <a16:creationId xmlns:a16="http://schemas.microsoft.com/office/drawing/2014/main" id="{B2C15602-8DDC-4F50-B974-80E67F7E7CBE}"/>
                </a:ext>
              </a:extLst>
            </p:cNvPr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19" name="Freeform 592">
              <a:extLst>
                <a:ext uri="{FF2B5EF4-FFF2-40B4-BE49-F238E27FC236}">
                  <a16:creationId xmlns:a16="http://schemas.microsoft.com/office/drawing/2014/main" id="{C6788B12-3957-426C-BEB7-A46CE1E76053}"/>
                </a:ext>
              </a:extLst>
            </p:cNvPr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20" name="Freeform 593">
              <a:extLst>
                <a:ext uri="{FF2B5EF4-FFF2-40B4-BE49-F238E27FC236}">
                  <a16:creationId xmlns:a16="http://schemas.microsoft.com/office/drawing/2014/main" id="{7323E317-10CE-4623-BE7F-A1DC726D38B6}"/>
                </a:ext>
              </a:extLst>
            </p:cNvPr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21" name="Freeform 594">
              <a:extLst>
                <a:ext uri="{FF2B5EF4-FFF2-40B4-BE49-F238E27FC236}">
                  <a16:creationId xmlns:a16="http://schemas.microsoft.com/office/drawing/2014/main" id="{EBCBD3F7-1775-4BA8-A401-03B5FA460882}"/>
                </a:ext>
              </a:extLst>
            </p:cNvPr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22" name="Freeform 595">
              <a:extLst>
                <a:ext uri="{FF2B5EF4-FFF2-40B4-BE49-F238E27FC236}">
                  <a16:creationId xmlns:a16="http://schemas.microsoft.com/office/drawing/2014/main" id="{3AF89CDA-BB56-438A-9B08-8122A3A304A1}"/>
                </a:ext>
              </a:extLst>
            </p:cNvPr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23" name="Freeform 596">
              <a:extLst>
                <a:ext uri="{FF2B5EF4-FFF2-40B4-BE49-F238E27FC236}">
                  <a16:creationId xmlns:a16="http://schemas.microsoft.com/office/drawing/2014/main" id="{8C5DBC8A-17EE-41BB-B35F-3BC9F19E0C51}"/>
                </a:ext>
              </a:extLst>
            </p:cNvPr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24" name="Freeform 64">
              <a:extLst>
                <a:ext uri="{FF2B5EF4-FFF2-40B4-BE49-F238E27FC236}">
                  <a16:creationId xmlns:a16="http://schemas.microsoft.com/office/drawing/2014/main" id="{288666E6-EB40-4AE9-B9EE-EAFA2E34A531}"/>
                </a:ext>
              </a:extLst>
            </p:cNvPr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25" name="Freeform 598">
              <a:extLst>
                <a:ext uri="{FF2B5EF4-FFF2-40B4-BE49-F238E27FC236}">
                  <a16:creationId xmlns:a16="http://schemas.microsoft.com/office/drawing/2014/main" id="{122FA598-4ED5-4C47-80BA-DAD1D872F48C}"/>
                </a:ext>
              </a:extLst>
            </p:cNvPr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</p:grp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C0D10487-9424-497C-8644-8F4443C6AE83}"/>
              </a:ext>
            </a:extLst>
          </p:cNvPr>
          <p:cNvSpPr/>
          <p:nvPr/>
        </p:nvSpPr>
        <p:spPr>
          <a:xfrm>
            <a:off x="10344237" y="4224692"/>
            <a:ext cx="319087" cy="200025"/>
          </a:xfrm>
          <a:custGeom>
            <a:avLst/>
            <a:gdLst>
              <a:gd name="connsiteX0" fmla="*/ 180975 w 319087"/>
              <a:gd name="connsiteY0" fmla="*/ 0 h 200025"/>
              <a:gd name="connsiteX1" fmla="*/ 121444 w 319087"/>
              <a:gd name="connsiteY1" fmla="*/ 28575 h 200025"/>
              <a:gd name="connsiteX2" fmla="*/ 78581 w 319087"/>
              <a:gd name="connsiteY2" fmla="*/ 95250 h 200025"/>
              <a:gd name="connsiteX3" fmla="*/ 47625 w 319087"/>
              <a:gd name="connsiteY3" fmla="*/ 142875 h 200025"/>
              <a:gd name="connsiteX4" fmla="*/ 0 w 319087"/>
              <a:gd name="connsiteY4" fmla="*/ 200025 h 200025"/>
              <a:gd name="connsiteX5" fmla="*/ 319087 w 319087"/>
              <a:gd name="connsiteY5" fmla="*/ 111919 h 200025"/>
              <a:gd name="connsiteX6" fmla="*/ 261937 w 319087"/>
              <a:gd name="connsiteY6" fmla="*/ 88106 h 200025"/>
              <a:gd name="connsiteX7" fmla="*/ 259556 w 319087"/>
              <a:gd name="connsiteY7" fmla="*/ 26194 h 200025"/>
              <a:gd name="connsiteX8" fmla="*/ 180975 w 319087"/>
              <a:gd name="connsiteY8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087" h="200025">
                <a:moveTo>
                  <a:pt x="180975" y="0"/>
                </a:moveTo>
                <a:lnTo>
                  <a:pt x="121444" y="28575"/>
                </a:lnTo>
                <a:lnTo>
                  <a:pt x="78581" y="95250"/>
                </a:lnTo>
                <a:lnTo>
                  <a:pt x="47625" y="142875"/>
                </a:lnTo>
                <a:lnTo>
                  <a:pt x="0" y="200025"/>
                </a:lnTo>
                <a:lnTo>
                  <a:pt x="319087" y="111919"/>
                </a:lnTo>
                <a:lnTo>
                  <a:pt x="261937" y="88106"/>
                </a:lnTo>
                <a:cubicBezTo>
                  <a:pt x="261143" y="67469"/>
                  <a:pt x="260350" y="46831"/>
                  <a:pt x="259556" y="26194"/>
                </a:cubicBezTo>
                <a:lnTo>
                  <a:pt x="18097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97D5270-581F-4E4F-8FA6-4A3EBC3765A5}"/>
              </a:ext>
            </a:extLst>
          </p:cNvPr>
          <p:cNvSpPr txBox="1"/>
          <p:nvPr/>
        </p:nvSpPr>
        <p:spPr>
          <a:xfrm>
            <a:off x="10838055" y="3303488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C388E64-43A1-4BC9-B8C5-38D58C83C2AC}"/>
              </a:ext>
            </a:extLst>
          </p:cNvPr>
          <p:cNvSpPr txBox="1"/>
          <p:nvPr/>
        </p:nvSpPr>
        <p:spPr>
          <a:xfrm>
            <a:off x="8824952" y="2641671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1EDB4F8-DE80-4C13-AE23-63705CEBDC22}"/>
              </a:ext>
            </a:extLst>
          </p:cNvPr>
          <p:cNvSpPr txBox="1"/>
          <p:nvPr/>
        </p:nvSpPr>
        <p:spPr>
          <a:xfrm>
            <a:off x="10362597" y="3820852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4D64660-D972-4881-B723-7B0F45AADF2A}"/>
              </a:ext>
            </a:extLst>
          </p:cNvPr>
          <p:cNvSpPr txBox="1"/>
          <p:nvPr/>
        </p:nvSpPr>
        <p:spPr>
          <a:xfrm>
            <a:off x="10288722" y="4782412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C27604C-DB15-48D3-B354-4C671AB04DE6}"/>
              </a:ext>
            </a:extLst>
          </p:cNvPr>
          <p:cNvSpPr txBox="1"/>
          <p:nvPr/>
        </p:nvSpPr>
        <p:spPr>
          <a:xfrm>
            <a:off x="9566447" y="5406934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04414B0-681E-4DEF-9925-BC02C0496B7C}"/>
              </a:ext>
            </a:extLst>
          </p:cNvPr>
          <p:cNvSpPr txBox="1"/>
          <p:nvPr/>
        </p:nvSpPr>
        <p:spPr>
          <a:xfrm>
            <a:off x="8282743" y="5578746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726CCC4-3462-4B14-95B0-69CB137C84F5}"/>
              </a:ext>
            </a:extLst>
          </p:cNvPr>
          <p:cNvSpPr txBox="1"/>
          <p:nvPr/>
        </p:nvSpPr>
        <p:spPr>
          <a:xfrm>
            <a:off x="9626905" y="4063857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352CDFF-3F40-4861-9FD8-E6463932E3A4}"/>
              </a:ext>
            </a:extLst>
          </p:cNvPr>
          <p:cNvSpPr txBox="1"/>
          <p:nvPr/>
        </p:nvSpPr>
        <p:spPr>
          <a:xfrm>
            <a:off x="8367081" y="4010146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BF15DA7-DB6D-4C4A-88A0-0A5CD3B38954}"/>
              </a:ext>
            </a:extLst>
          </p:cNvPr>
          <p:cNvSpPr txBox="1"/>
          <p:nvPr/>
        </p:nvSpPr>
        <p:spPr>
          <a:xfrm>
            <a:off x="7029426" y="4307772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7C0F6D-20AF-41B7-B93A-41CA5C68DF87}"/>
              </a:ext>
            </a:extLst>
          </p:cNvPr>
          <p:cNvSpPr txBox="1"/>
          <p:nvPr/>
        </p:nvSpPr>
        <p:spPr>
          <a:xfrm>
            <a:off x="6615461" y="5255316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1BFB587-C52F-4DA1-B749-114D6D5A8777}"/>
              </a:ext>
            </a:extLst>
          </p:cNvPr>
          <p:cNvSpPr txBox="1"/>
          <p:nvPr/>
        </p:nvSpPr>
        <p:spPr>
          <a:xfrm>
            <a:off x="6142036" y="3423410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K</a:t>
            </a:r>
          </a:p>
        </p:txBody>
      </p:sp>
      <p:grpSp>
        <p:nvGrpSpPr>
          <p:cNvPr id="132" name="Group 3126">
            <a:extLst>
              <a:ext uri="{FF2B5EF4-FFF2-40B4-BE49-F238E27FC236}">
                <a16:creationId xmlns:a16="http://schemas.microsoft.com/office/drawing/2014/main" id="{CA4CAEA9-80B3-4630-ADD3-71B2ED3129F3}"/>
              </a:ext>
            </a:extLst>
          </p:cNvPr>
          <p:cNvGrpSpPr>
            <a:grpSpLocks/>
          </p:cNvGrpSpPr>
          <p:nvPr/>
        </p:nvGrpSpPr>
        <p:grpSpPr bwMode="auto">
          <a:xfrm rot="19404755">
            <a:off x="5042006" y="343378"/>
            <a:ext cx="1117923" cy="1250185"/>
            <a:chOff x="106471" y="4882019"/>
            <a:chExt cx="1459282" cy="1668800"/>
          </a:xfrm>
          <a:solidFill>
            <a:schemeClr val="bg2">
              <a:lumMod val="50000"/>
            </a:schemeClr>
          </a:solidFill>
        </p:grpSpPr>
        <p:grpSp>
          <p:nvGrpSpPr>
            <p:cNvPr id="133" name="Group 3124">
              <a:extLst>
                <a:ext uri="{FF2B5EF4-FFF2-40B4-BE49-F238E27FC236}">
                  <a16:creationId xmlns:a16="http://schemas.microsoft.com/office/drawing/2014/main" id="{B0E2E54E-DFCC-4CDC-888D-96EECAABC5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  <a:grpFill/>
          </p:grpSpPr>
          <p:grpSp>
            <p:nvGrpSpPr>
              <p:cNvPr id="135" name="Group 3122">
                <a:extLst>
                  <a:ext uri="{FF2B5EF4-FFF2-40B4-BE49-F238E27FC236}">
                    <a16:creationId xmlns:a16="http://schemas.microsoft.com/office/drawing/2014/main" id="{96427113-A094-438A-8FF2-43302AEB87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  <a:grpFill/>
            </p:grpSpPr>
            <p:grpSp>
              <p:nvGrpSpPr>
                <p:cNvPr id="137" name="Group 3119">
                  <a:extLst>
                    <a:ext uri="{FF2B5EF4-FFF2-40B4-BE49-F238E27FC236}">
                      <a16:creationId xmlns:a16="http://schemas.microsoft.com/office/drawing/2014/main" id="{F86CBC70-B840-4406-AEE9-EB41940CB5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290181"/>
                  <a:chOff x="106471" y="4882019"/>
                  <a:chExt cx="1459282" cy="1290181"/>
                </a:xfrm>
                <a:grpFill/>
              </p:grpSpPr>
              <p:grpSp>
                <p:nvGrpSpPr>
                  <p:cNvPr id="139" name="Group 3117">
                    <a:extLst>
                      <a:ext uri="{FF2B5EF4-FFF2-40B4-BE49-F238E27FC236}">
                        <a16:creationId xmlns:a16="http://schemas.microsoft.com/office/drawing/2014/main" id="{D232349E-B2CF-4A70-A562-046D709454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  <a:grpFill/>
                </p:grpSpPr>
                <p:grpSp>
                  <p:nvGrpSpPr>
                    <p:cNvPr id="141" name="Group 3115">
                      <a:extLst>
                        <a:ext uri="{FF2B5EF4-FFF2-40B4-BE49-F238E27FC236}">
                          <a16:creationId xmlns:a16="http://schemas.microsoft.com/office/drawing/2014/main" id="{8330B1A8-6917-4C13-8A4D-ABCB1F99AC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  <a:grpFill/>
                  </p:grpSpPr>
                  <p:sp>
                    <p:nvSpPr>
                      <p:cNvPr id="143" name="Freeform 617">
                        <a:extLst>
                          <a:ext uri="{FF2B5EF4-FFF2-40B4-BE49-F238E27FC236}">
                            <a16:creationId xmlns:a16="http://schemas.microsoft.com/office/drawing/2014/main" id="{00E4FB89-F3D3-4906-8D53-64D37CA34E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279" y="4881536"/>
                        <a:ext cx="1459283" cy="1289672"/>
                      </a:xfrm>
                      <a:custGeom>
                        <a:avLst/>
                        <a:gdLst>
                          <a:gd name="connsiteX0" fmla="*/ 0 w 1459282"/>
                          <a:gd name="connsiteY0" fmla="*/ 657617 h 1290181"/>
                          <a:gd name="connsiteX1" fmla="*/ 28184 w 1459282"/>
                          <a:gd name="connsiteY1" fmla="*/ 713984 h 1290181"/>
                          <a:gd name="connsiteX2" fmla="*/ 68893 w 1459282"/>
                          <a:gd name="connsiteY2" fmla="*/ 742167 h 1290181"/>
                          <a:gd name="connsiteX3" fmla="*/ 97077 w 1459282"/>
                          <a:gd name="connsiteY3" fmla="*/ 754693 h 1290181"/>
                          <a:gd name="connsiteX4" fmla="*/ 140918 w 1459282"/>
                          <a:gd name="connsiteY4" fmla="*/ 786008 h 1290181"/>
                          <a:gd name="connsiteX5" fmla="*/ 140918 w 1459282"/>
                          <a:gd name="connsiteY5" fmla="*/ 786008 h 1290181"/>
                          <a:gd name="connsiteX6" fmla="*/ 228600 w 1459282"/>
                          <a:gd name="connsiteY6" fmla="*/ 832981 h 1290181"/>
                          <a:gd name="connsiteX7" fmla="*/ 237995 w 1459282"/>
                          <a:gd name="connsiteY7" fmla="*/ 820455 h 1290181"/>
                          <a:gd name="connsiteX8" fmla="*/ 263047 w 1459282"/>
                          <a:gd name="connsiteY8" fmla="*/ 829849 h 1290181"/>
                          <a:gd name="connsiteX9" fmla="*/ 278704 w 1459282"/>
                          <a:gd name="connsiteY9" fmla="*/ 817323 h 1290181"/>
                          <a:gd name="connsiteX10" fmla="*/ 316282 w 1459282"/>
                          <a:gd name="connsiteY10" fmla="*/ 832981 h 1290181"/>
                          <a:gd name="connsiteX11" fmla="*/ 347597 w 1459282"/>
                          <a:gd name="connsiteY11" fmla="*/ 814192 h 1290181"/>
                          <a:gd name="connsiteX12" fmla="*/ 388307 w 1459282"/>
                          <a:gd name="connsiteY12" fmla="*/ 832981 h 1290181"/>
                          <a:gd name="connsiteX13" fmla="*/ 429017 w 1459282"/>
                          <a:gd name="connsiteY13" fmla="*/ 820455 h 1290181"/>
                          <a:gd name="connsiteX14" fmla="*/ 457200 w 1459282"/>
                          <a:gd name="connsiteY14" fmla="*/ 845507 h 1290181"/>
                          <a:gd name="connsiteX15" fmla="*/ 485384 w 1459282"/>
                          <a:gd name="connsiteY15" fmla="*/ 820455 h 1290181"/>
                          <a:gd name="connsiteX16" fmla="*/ 516699 w 1459282"/>
                          <a:gd name="connsiteY16" fmla="*/ 826718 h 1290181"/>
                          <a:gd name="connsiteX17" fmla="*/ 526093 w 1459282"/>
                          <a:gd name="connsiteY17" fmla="*/ 807929 h 1290181"/>
                          <a:gd name="connsiteX18" fmla="*/ 513567 w 1459282"/>
                          <a:gd name="connsiteY18" fmla="*/ 786008 h 1290181"/>
                          <a:gd name="connsiteX19" fmla="*/ 554277 w 1459282"/>
                          <a:gd name="connsiteY19" fmla="*/ 773482 h 1290181"/>
                          <a:gd name="connsiteX20" fmla="*/ 579329 w 1459282"/>
                          <a:gd name="connsiteY20" fmla="*/ 773482 h 1290181"/>
                          <a:gd name="connsiteX21" fmla="*/ 610644 w 1459282"/>
                          <a:gd name="connsiteY21" fmla="*/ 773482 h 1290181"/>
                          <a:gd name="connsiteX22" fmla="*/ 610644 w 1459282"/>
                          <a:gd name="connsiteY22" fmla="*/ 751562 h 1290181"/>
                          <a:gd name="connsiteX23" fmla="*/ 641959 w 1459282"/>
                          <a:gd name="connsiteY23" fmla="*/ 776614 h 1290181"/>
                          <a:gd name="connsiteX24" fmla="*/ 654485 w 1459282"/>
                          <a:gd name="connsiteY24" fmla="*/ 751562 h 1290181"/>
                          <a:gd name="connsiteX25" fmla="*/ 682669 w 1459282"/>
                          <a:gd name="connsiteY25" fmla="*/ 757825 h 1290181"/>
                          <a:gd name="connsiteX26" fmla="*/ 701458 w 1459282"/>
                          <a:gd name="connsiteY26" fmla="*/ 751562 h 1290181"/>
                          <a:gd name="connsiteX27" fmla="*/ 735904 w 1459282"/>
                          <a:gd name="connsiteY27" fmla="*/ 751562 h 1290181"/>
                          <a:gd name="connsiteX28" fmla="*/ 760956 w 1459282"/>
                          <a:gd name="connsiteY28" fmla="*/ 773482 h 1290181"/>
                          <a:gd name="connsiteX29" fmla="*/ 786008 w 1459282"/>
                          <a:gd name="connsiteY29" fmla="*/ 779745 h 1290181"/>
                          <a:gd name="connsiteX30" fmla="*/ 754693 w 1459282"/>
                          <a:gd name="connsiteY30" fmla="*/ 792271 h 1290181"/>
                          <a:gd name="connsiteX31" fmla="*/ 757825 w 1459282"/>
                          <a:gd name="connsiteY31" fmla="*/ 817323 h 1290181"/>
                          <a:gd name="connsiteX32" fmla="*/ 739036 w 1459282"/>
                          <a:gd name="connsiteY32" fmla="*/ 804797 h 1290181"/>
                          <a:gd name="connsiteX33" fmla="*/ 720247 w 1459282"/>
                          <a:gd name="connsiteY33" fmla="*/ 779745 h 1290181"/>
                          <a:gd name="connsiteX34" fmla="*/ 660748 w 1459282"/>
                          <a:gd name="connsiteY34" fmla="*/ 801666 h 1290181"/>
                          <a:gd name="connsiteX35" fmla="*/ 613776 w 1459282"/>
                          <a:gd name="connsiteY35" fmla="*/ 817323 h 1290181"/>
                          <a:gd name="connsiteX36" fmla="*/ 641959 w 1459282"/>
                          <a:gd name="connsiteY36" fmla="*/ 842376 h 1290181"/>
                          <a:gd name="connsiteX37" fmla="*/ 623170 w 1459282"/>
                          <a:gd name="connsiteY37" fmla="*/ 851770 h 1290181"/>
                          <a:gd name="connsiteX38" fmla="*/ 598118 w 1459282"/>
                          <a:gd name="connsiteY38" fmla="*/ 842376 h 1290181"/>
                          <a:gd name="connsiteX39" fmla="*/ 620039 w 1459282"/>
                          <a:gd name="connsiteY39" fmla="*/ 870559 h 1290181"/>
                          <a:gd name="connsiteX40" fmla="*/ 657617 w 1459282"/>
                          <a:gd name="connsiteY40" fmla="*/ 870559 h 1290181"/>
                          <a:gd name="connsiteX41" fmla="*/ 698326 w 1459282"/>
                          <a:gd name="connsiteY41" fmla="*/ 879954 h 1290181"/>
                          <a:gd name="connsiteX42" fmla="*/ 735904 w 1459282"/>
                          <a:gd name="connsiteY42" fmla="*/ 883085 h 1290181"/>
                          <a:gd name="connsiteX43" fmla="*/ 754693 w 1459282"/>
                          <a:gd name="connsiteY43" fmla="*/ 892480 h 1290181"/>
                          <a:gd name="connsiteX44" fmla="*/ 754693 w 1459282"/>
                          <a:gd name="connsiteY44" fmla="*/ 892480 h 1290181"/>
                          <a:gd name="connsiteX45" fmla="*/ 779745 w 1459282"/>
                          <a:gd name="connsiteY45" fmla="*/ 864296 h 1290181"/>
                          <a:gd name="connsiteX46" fmla="*/ 789140 w 1459282"/>
                          <a:gd name="connsiteY46" fmla="*/ 832981 h 1290181"/>
                          <a:gd name="connsiteX47" fmla="*/ 804797 w 1459282"/>
                          <a:gd name="connsiteY47" fmla="*/ 829849 h 1290181"/>
                          <a:gd name="connsiteX48" fmla="*/ 814192 w 1459282"/>
                          <a:gd name="connsiteY48" fmla="*/ 851770 h 1290181"/>
                          <a:gd name="connsiteX49" fmla="*/ 851770 w 1459282"/>
                          <a:gd name="connsiteY49" fmla="*/ 867428 h 1290181"/>
                          <a:gd name="connsiteX50" fmla="*/ 845507 w 1459282"/>
                          <a:gd name="connsiteY50" fmla="*/ 886217 h 1290181"/>
                          <a:gd name="connsiteX51" fmla="*/ 845507 w 1459282"/>
                          <a:gd name="connsiteY51" fmla="*/ 920663 h 1290181"/>
                          <a:gd name="connsiteX52" fmla="*/ 851770 w 1459282"/>
                          <a:gd name="connsiteY52" fmla="*/ 936321 h 1290181"/>
                          <a:gd name="connsiteX53" fmla="*/ 889348 w 1459282"/>
                          <a:gd name="connsiteY53" fmla="*/ 939452 h 1290181"/>
                          <a:gd name="connsiteX54" fmla="*/ 883085 w 1459282"/>
                          <a:gd name="connsiteY54" fmla="*/ 961373 h 1290181"/>
                          <a:gd name="connsiteX55" fmla="*/ 883085 w 1459282"/>
                          <a:gd name="connsiteY55" fmla="*/ 995819 h 1290181"/>
                          <a:gd name="connsiteX56" fmla="*/ 901874 w 1459282"/>
                          <a:gd name="connsiteY56" fmla="*/ 1011477 h 1290181"/>
                          <a:gd name="connsiteX57" fmla="*/ 945715 w 1459282"/>
                          <a:gd name="connsiteY57" fmla="*/ 1017740 h 1290181"/>
                          <a:gd name="connsiteX58" fmla="*/ 955110 w 1459282"/>
                          <a:gd name="connsiteY58" fmla="*/ 1058449 h 1290181"/>
                          <a:gd name="connsiteX59" fmla="*/ 983293 w 1459282"/>
                          <a:gd name="connsiteY59" fmla="*/ 1061581 h 1290181"/>
                          <a:gd name="connsiteX60" fmla="*/ 977030 w 1459282"/>
                          <a:gd name="connsiteY60" fmla="*/ 1086633 h 1290181"/>
                          <a:gd name="connsiteX61" fmla="*/ 998951 w 1459282"/>
                          <a:gd name="connsiteY61" fmla="*/ 1102291 h 1290181"/>
                          <a:gd name="connsiteX62" fmla="*/ 1036529 w 1459282"/>
                          <a:gd name="connsiteY62" fmla="*/ 1105422 h 1290181"/>
                          <a:gd name="connsiteX63" fmla="*/ 1052187 w 1459282"/>
                          <a:gd name="connsiteY63" fmla="*/ 1117948 h 1290181"/>
                          <a:gd name="connsiteX64" fmla="*/ 1033397 w 1459282"/>
                          <a:gd name="connsiteY64" fmla="*/ 1130474 h 1290181"/>
                          <a:gd name="connsiteX65" fmla="*/ 1033397 w 1459282"/>
                          <a:gd name="connsiteY65" fmla="*/ 1130474 h 1290181"/>
                          <a:gd name="connsiteX66" fmla="*/ 1017740 w 1459282"/>
                          <a:gd name="connsiteY66" fmla="*/ 1152395 h 1290181"/>
                          <a:gd name="connsiteX67" fmla="*/ 1042792 w 1459282"/>
                          <a:gd name="connsiteY67" fmla="*/ 1168052 h 1290181"/>
                          <a:gd name="connsiteX68" fmla="*/ 1049055 w 1459282"/>
                          <a:gd name="connsiteY68" fmla="*/ 1189973 h 1290181"/>
                          <a:gd name="connsiteX69" fmla="*/ 1039661 w 1459282"/>
                          <a:gd name="connsiteY69" fmla="*/ 1205630 h 1290181"/>
                          <a:gd name="connsiteX70" fmla="*/ 1052187 w 1459282"/>
                          <a:gd name="connsiteY70" fmla="*/ 1230682 h 1290181"/>
                          <a:gd name="connsiteX71" fmla="*/ 1061581 w 1459282"/>
                          <a:gd name="connsiteY71" fmla="*/ 1268260 h 1290181"/>
                          <a:gd name="connsiteX72" fmla="*/ 1105422 w 1459282"/>
                          <a:gd name="connsiteY72" fmla="*/ 1290181 h 1290181"/>
                          <a:gd name="connsiteX73" fmla="*/ 1096028 w 1459282"/>
                          <a:gd name="connsiteY73" fmla="*/ 1265129 h 1290181"/>
                          <a:gd name="connsiteX74" fmla="*/ 1086633 w 1459282"/>
                          <a:gd name="connsiteY74" fmla="*/ 1224419 h 1290181"/>
                          <a:gd name="connsiteX75" fmla="*/ 1074107 w 1459282"/>
                          <a:gd name="connsiteY75" fmla="*/ 1193104 h 1290181"/>
                          <a:gd name="connsiteX76" fmla="*/ 1070976 w 1459282"/>
                          <a:gd name="connsiteY76" fmla="*/ 1161789 h 1290181"/>
                          <a:gd name="connsiteX77" fmla="*/ 1058450 w 1459282"/>
                          <a:gd name="connsiteY77" fmla="*/ 1130474 h 1290181"/>
                          <a:gd name="connsiteX78" fmla="*/ 1067844 w 1459282"/>
                          <a:gd name="connsiteY78" fmla="*/ 1099159 h 1290181"/>
                          <a:gd name="connsiteX79" fmla="*/ 1058450 w 1459282"/>
                          <a:gd name="connsiteY79" fmla="*/ 1074107 h 1290181"/>
                          <a:gd name="connsiteX80" fmla="*/ 1039661 w 1459282"/>
                          <a:gd name="connsiteY80" fmla="*/ 1083502 h 1290181"/>
                          <a:gd name="connsiteX81" fmla="*/ 1020871 w 1459282"/>
                          <a:gd name="connsiteY81" fmla="*/ 1067844 h 1290181"/>
                          <a:gd name="connsiteX82" fmla="*/ 1005214 w 1459282"/>
                          <a:gd name="connsiteY82" fmla="*/ 1049055 h 1290181"/>
                          <a:gd name="connsiteX83" fmla="*/ 1459282 w 1459282"/>
                          <a:gd name="connsiteY83" fmla="*/ 432148 h 1290181"/>
                          <a:gd name="connsiteX84" fmla="*/ 1434230 w 1459282"/>
                          <a:gd name="connsiteY84" fmla="*/ 378913 h 1290181"/>
                          <a:gd name="connsiteX85" fmla="*/ 1412310 w 1459282"/>
                          <a:gd name="connsiteY85" fmla="*/ 344466 h 1290181"/>
                          <a:gd name="connsiteX86" fmla="*/ 1390389 w 1459282"/>
                          <a:gd name="connsiteY86" fmla="*/ 341334 h 1290181"/>
                          <a:gd name="connsiteX87" fmla="*/ 1346548 w 1459282"/>
                          <a:gd name="connsiteY87" fmla="*/ 303756 h 1290181"/>
                          <a:gd name="connsiteX88" fmla="*/ 1327759 w 1459282"/>
                          <a:gd name="connsiteY88" fmla="*/ 275573 h 1290181"/>
                          <a:gd name="connsiteX89" fmla="*/ 1324628 w 1459282"/>
                          <a:gd name="connsiteY89" fmla="*/ 231732 h 1290181"/>
                          <a:gd name="connsiteX90" fmla="*/ 1287050 w 1459282"/>
                          <a:gd name="connsiteY90" fmla="*/ 222337 h 1290181"/>
                          <a:gd name="connsiteX91" fmla="*/ 1287050 w 1459282"/>
                          <a:gd name="connsiteY91" fmla="*/ 222337 h 1290181"/>
                          <a:gd name="connsiteX92" fmla="*/ 1261997 w 1459282"/>
                          <a:gd name="connsiteY92" fmla="*/ 209811 h 1290181"/>
                          <a:gd name="connsiteX93" fmla="*/ 1268261 w 1459282"/>
                          <a:gd name="connsiteY93" fmla="*/ 191022 h 1290181"/>
                          <a:gd name="connsiteX94" fmla="*/ 1265129 w 1459282"/>
                          <a:gd name="connsiteY94" fmla="*/ 159707 h 1290181"/>
                          <a:gd name="connsiteX95" fmla="*/ 1240077 w 1459282"/>
                          <a:gd name="connsiteY95" fmla="*/ 137786 h 1290181"/>
                          <a:gd name="connsiteX96" fmla="*/ 1230682 w 1459282"/>
                          <a:gd name="connsiteY96" fmla="*/ 144049 h 1290181"/>
                          <a:gd name="connsiteX97" fmla="*/ 1218156 w 1459282"/>
                          <a:gd name="connsiteY97" fmla="*/ 137786 h 1290181"/>
                          <a:gd name="connsiteX98" fmla="*/ 1233814 w 1459282"/>
                          <a:gd name="connsiteY98" fmla="*/ 112734 h 1290181"/>
                          <a:gd name="connsiteX99" fmla="*/ 1218156 w 1459282"/>
                          <a:gd name="connsiteY99" fmla="*/ 106471 h 1290181"/>
                          <a:gd name="connsiteX100" fmla="*/ 1205630 w 1459282"/>
                          <a:gd name="connsiteY100" fmla="*/ 125260 h 1290181"/>
                          <a:gd name="connsiteX101" fmla="*/ 1193104 w 1459282"/>
                          <a:gd name="connsiteY101" fmla="*/ 112734 h 1290181"/>
                          <a:gd name="connsiteX102" fmla="*/ 1205630 w 1459282"/>
                          <a:gd name="connsiteY102" fmla="*/ 90814 h 1290181"/>
                          <a:gd name="connsiteX103" fmla="*/ 1221288 w 1459282"/>
                          <a:gd name="connsiteY103" fmla="*/ 87682 h 1290181"/>
                          <a:gd name="connsiteX104" fmla="*/ 1221288 w 1459282"/>
                          <a:gd name="connsiteY104" fmla="*/ 72025 h 1290181"/>
                          <a:gd name="connsiteX105" fmla="*/ 1199367 w 1459282"/>
                          <a:gd name="connsiteY105" fmla="*/ 68893 h 1290181"/>
                          <a:gd name="connsiteX106" fmla="*/ 1177447 w 1459282"/>
                          <a:gd name="connsiteY106" fmla="*/ 78288 h 1290181"/>
                          <a:gd name="connsiteX107" fmla="*/ 1146132 w 1459282"/>
                          <a:gd name="connsiteY107" fmla="*/ 56367 h 1290181"/>
                          <a:gd name="connsiteX108" fmla="*/ 1143000 w 1459282"/>
                          <a:gd name="connsiteY108" fmla="*/ 40710 h 1290181"/>
                          <a:gd name="connsiteX109" fmla="*/ 1117948 w 1459282"/>
                          <a:gd name="connsiteY109" fmla="*/ 40710 h 1290181"/>
                          <a:gd name="connsiteX110" fmla="*/ 1102291 w 1459282"/>
                          <a:gd name="connsiteY110" fmla="*/ 56367 h 1290181"/>
                          <a:gd name="connsiteX111" fmla="*/ 1092896 w 1459282"/>
                          <a:gd name="connsiteY111" fmla="*/ 59499 h 1290181"/>
                          <a:gd name="connsiteX112" fmla="*/ 1083502 w 1459282"/>
                          <a:gd name="connsiteY112" fmla="*/ 37578 h 1290181"/>
                          <a:gd name="connsiteX113" fmla="*/ 1070976 w 1459282"/>
                          <a:gd name="connsiteY113" fmla="*/ 25052 h 1290181"/>
                          <a:gd name="connsiteX114" fmla="*/ 1030266 w 1459282"/>
                          <a:gd name="connsiteY114" fmla="*/ 15658 h 1290181"/>
                          <a:gd name="connsiteX115" fmla="*/ 977030 w 1459282"/>
                          <a:gd name="connsiteY115" fmla="*/ 15658 h 1290181"/>
                          <a:gd name="connsiteX116" fmla="*/ 942584 w 1459282"/>
                          <a:gd name="connsiteY116" fmla="*/ 37578 h 1290181"/>
                          <a:gd name="connsiteX117" fmla="*/ 920663 w 1459282"/>
                          <a:gd name="connsiteY117" fmla="*/ 25052 h 1290181"/>
                          <a:gd name="connsiteX118" fmla="*/ 889348 w 1459282"/>
                          <a:gd name="connsiteY118" fmla="*/ 6263 h 1290181"/>
                          <a:gd name="connsiteX119" fmla="*/ 858033 w 1459282"/>
                          <a:gd name="connsiteY119" fmla="*/ 0 h 1290181"/>
                          <a:gd name="connsiteX120" fmla="*/ 820455 w 1459282"/>
                          <a:gd name="connsiteY120" fmla="*/ 9395 h 1290181"/>
                          <a:gd name="connsiteX121" fmla="*/ 814192 w 1459282"/>
                          <a:gd name="connsiteY121" fmla="*/ 81419 h 1290181"/>
                          <a:gd name="connsiteX122" fmla="*/ 811061 w 1459282"/>
                          <a:gd name="connsiteY122" fmla="*/ 106471 h 1290181"/>
                          <a:gd name="connsiteX123" fmla="*/ 786008 w 1459282"/>
                          <a:gd name="connsiteY123" fmla="*/ 118997 h 1290181"/>
                          <a:gd name="connsiteX124" fmla="*/ 792271 w 1459282"/>
                          <a:gd name="connsiteY124" fmla="*/ 150313 h 1290181"/>
                          <a:gd name="connsiteX125" fmla="*/ 817324 w 1459282"/>
                          <a:gd name="connsiteY125" fmla="*/ 181628 h 1290181"/>
                          <a:gd name="connsiteX126" fmla="*/ 804797 w 1459282"/>
                          <a:gd name="connsiteY126" fmla="*/ 178496 h 1290181"/>
                          <a:gd name="connsiteX127" fmla="*/ 804797 w 1459282"/>
                          <a:gd name="connsiteY127" fmla="*/ 197285 h 1290181"/>
                          <a:gd name="connsiteX128" fmla="*/ 826718 w 1459282"/>
                          <a:gd name="connsiteY128" fmla="*/ 219206 h 1290181"/>
                          <a:gd name="connsiteX129" fmla="*/ 836113 w 1459282"/>
                          <a:gd name="connsiteY129" fmla="*/ 237995 h 1290181"/>
                          <a:gd name="connsiteX130" fmla="*/ 829850 w 1459282"/>
                          <a:gd name="connsiteY130" fmla="*/ 250521 h 1290181"/>
                          <a:gd name="connsiteX131" fmla="*/ 795403 w 1459282"/>
                          <a:gd name="connsiteY131" fmla="*/ 228600 h 1290181"/>
                          <a:gd name="connsiteX132" fmla="*/ 779745 w 1459282"/>
                          <a:gd name="connsiteY132" fmla="*/ 216074 h 1290181"/>
                          <a:gd name="connsiteX133" fmla="*/ 757825 w 1459282"/>
                          <a:gd name="connsiteY133" fmla="*/ 219206 h 1290181"/>
                          <a:gd name="connsiteX134" fmla="*/ 748430 w 1459282"/>
                          <a:gd name="connsiteY134" fmla="*/ 200417 h 1290181"/>
                          <a:gd name="connsiteX135" fmla="*/ 723378 w 1459282"/>
                          <a:gd name="connsiteY135" fmla="*/ 165970 h 1290181"/>
                          <a:gd name="connsiteX136" fmla="*/ 723378 w 1459282"/>
                          <a:gd name="connsiteY136" fmla="*/ 147181 h 1290181"/>
                          <a:gd name="connsiteX137" fmla="*/ 742167 w 1459282"/>
                          <a:gd name="connsiteY137" fmla="*/ 134655 h 1290181"/>
                          <a:gd name="connsiteX138" fmla="*/ 698326 w 1459282"/>
                          <a:gd name="connsiteY138" fmla="*/ 97077 h 1290181"/>
                          <a:gd name="connsiteX139" fmla="*/ 682669 w 1459282"/>
                          <a:gd name="connsiteY139" fmla="*/ 112734 h 1290181"/>
                          <a:gd name="connsiteX140" fmla="*/ 604381 w 1459282"/>
                          <a:gd name="connsiteY140" fmla="*/ 68893 h 1290181"/>
                          <a:gd name="connsiteX141" fmla="*/ 594987 w 1459282"/>
                          <a:gd name="connsiteY141" fmla="*/ 90814 h 1290181"/>
                          <a:gd name="connsiteX142" fmla="*/ 604381 w 1459282"/>
                          <a:gd name="connsiteY142" fmla="*/ 125260 h 1290181"/>
                          <a:gd name="connsiteX143" fmla="*/ 604381 w 1459282"/>
                          <a:gd name="connsiteY143" fmla="*/ 144049 h 1290181"/>
                          <a:gd name="connsiteX144" fmla="*/ 582461 w 1459282"/>
                          <a:gd name="connsiteY144" fmla="*/ 115866 h 1290181"/>
                          <a:gd name="connsiteX145" fmla="*/ 560540 w 1459282"/>
                          <a:gd name="connsiteY145" fmla="*/ 165970 h 1290181"/>
                          <a:gd name="connsiteX146" fmla="*/ 579329 w 1459282"/>
                          <a:gd name="connsiteY146" fmla="*/ 209811 h 1290181"/>
                          <a:gd name="connsiteX147" fmla="*/ 604381 w 1459282"/>
                          <a:gd name="connsiteY147" fmla="*/ 219206 h 1290181"/>
                          <a:gd name="connsiteX148" fmla="*/ 616907 w 1459282"/>
                          <a:gd name="connsiteY148" fmla="*/ 241126 h 1290181"/>
                          <a:gd name="connsiteX149" fmla="*/ 626302 w 1459282"/>
                          <a:gd name="connsiteY149" fmla="*/ 275573 h 1290181"/>
                          <a:gd name="connsiteX150" fmla="*/ 641959 w 1459282"/>
                          <a:gd name="connsiteY150" fmla="*/ 256784 h 1290181"/>
                          <a:gd name="connsiteX151" fmla="*/ 660748 w 1459282"/>
                          <a:gd name="connsiteY151" fmla="*/ 275573 h 1290181"/>
                          <a:gd name="connsiteX152" fmla="*/ 679537 w 1459282"/>
                          <a:gd name="connsiteY152" fmla="*/ 278704 h 1290181"/>
                          <a:gd name="connsiteX153" fmla="*/ 679537 w 1459282"/>
                          <a:gd name="connsiteY153" fmla="*/ 278704 h 1290181"/>
                          <a:gd name="connsiteX154" fmla="*/ 670143 w 1459282"/>
                          <a:gd name="connsiteY154" fmla="*/ 303756 h 1290181"/>
                          <a:gd name="connsiteX155" fmla="*/ 654485 w 1459282"/>
                          <a:gd name="connsiteY155" fmla="*/ 300625 h 1290181"/>
                          <a:gd name="connsiteX156" fmla="*/ 645091 w 1459282"/>
                          <a:gd name="connsiteY156" fmla="*/ 319414 h 1290181"/>
                          <a:gd name="connsiteX157" fmla="*/ 629433 w 1459282"/>
                          <a:gd name="connsiteY157" fmla="*/ 335071 h 1290181"/>
                          <a:gd name="connsiteX158" fmla="*/ 629433 w 1459282"/>
                          <a:gd name="connsiteY158" fmla="*/ 335071 h 1290181"/>
                          <a:gd name="connsiteX159" fmla="*/ 579329 w 1459282"/>
                          <a:gd name="connsiteY159" fmla="*/ 344466 h 1290181"/>
                          <a:gd name="connsiteX160" fmla="*/ 566803 w 1459282"/>
                          <a:gd name="connsiteY160" fmla="*/ 335071 h 1290181"/>
                          <a:gd name="connsiteX161" fmla="*/ 566803 w 1459282"/>
                          <a:gd name="connsiteY161" fmla="*/ 335071 h 1290181"/>
                          <a:gd name="connsiteX162" fmla="*/ 551145 w 1459282"/>
                          <a:gd name="connsiteY162" fmla="*/ 316282 h 1290181"/>
                          <a:gd name="connsiteX163" fmla="*/ 532356 w 1459282"/>
                          <a:gd name="connsiteY163" fmla="*/ 322545 h 1290181"/>
                          <a:gd name="connsiteX164" fmla="*/ 497910 w 1459282"/>
                          <a:gd name="connsiteY164" fmla="*/ 300625 h 1290181"/>
                          <a:gd name="connsiteX165" fmla="*/ 510436 w 1459282"/>
                          <a:gd name="connsiteY165" fmla="*/ 288099 h 1290181"/>
                          <a:gd name="connsiteX166" fmla="*/ 491647 w 1459282"/>
                          <a:gd name="connsiteY166" fmla="*/ 272441 h 1290181"/>
                          <a:gd name="connsiteX167" fmla="*/ 466595 w 1459282"/>
                          <a:gd name="connsiteY167" fmla="*/ 278704 h 1290181"/>
                          <a:gd name="connsiteX168" fmla="*/ 444674 w 1459282"/>
                          <a:gd name="connsiteY168" fmla="*/ 291230 h 1290181"/>
                          <a:gd name="connsiteX169" fmla="*/ 413359 w 1459282"/>
                          <a:gd name="connsiteY169" fmla="*/ 272441 h 1290181"/>
                          <a:gd name="connsiteX170" fmla="*/ 375781 w 1459282"/>
                          <a:gd name="connsiteY170" fmla="*/ 297493 h 1290181"/>
                          <a:gd name="connsiteX171" fmla="*/ 344466 w 1459282"/>
                          <a:gd name="connsiteY171" fmla="*/ 278704 h 1290181"/>
                          <a:gd name="connsiteX172" fmla="*/ 341334 w 1459282"/>
                          <a:gd name="connsiteY172" fmla="*/ 335071 h 1290181"/>
                          <a:gd name="connsiteX173" fmla="*/ 338203 w 1459282"/>
                          <a:gd name="connsiteY173" fmla="*/ 369518 h 1290181"/>
                          <a:gd name="connsiteX174" fmla="*/ 353861 w 1459282"/>
                          <a:gd name="connsiteY174" fmla="*/ 403965 h 1290181"/>
                          <a:gd name="connsiteX175" fmla="*/ 344466 w 1459282"/>
                          <a:gd name="connsiteY175" fmla="*/ 413359 h 1290181"/>
                          <a:gd name="connsiteX176" fmla="*/ 338203 w 1459282"/>
                          <a:gd name="connsiteY176" fmla="*/ 385176 h 1290181"/>
                          <a:gd name="connsiteX177" fmla="*/ 338203 w 1459282"/>
                          <a:gd name="connsiteY177" fmla="*/ 385176 h 1290181"/>
                          <a:gd name="connsiteX178" fmla="*/ 303756 w 1459282"/>
                          <a:gd name="connsiteY178" fmla="*/ 375781 h 1290181"/>
                          <a:gd name="connsiteX179" fmla="*/ 288099 w 1459282"/>
                          <a:gd name="connsiteY179" fmla="*/ 422754 h 1290181"/>
                          <a:gd name="connsiteX180" fmla="*/ 288099 w 1459282"/>
                          <a:gd name="connsiteY180" fmla="*/ 441543 h 1290181"/>
                          <a:gd name="connsiteX181" fmla="*/ 319414 w 1459282"/>
                          <a:gd name="connsiteY181" fmla="*/ 469726 h 1290181"/>
                          <a:gd name="connsiteX182" fmla="*/ 319414 w 1459282"/>
                          <a:gd name="connsiteY182" fmla="*/ 469726 h 1290181"/>
                          <a:gd name="connsiteX183" fmla="*/ 356992 w 1459282"/>
                          <a:gd name="connsiteY183" fmla="*/ 454069 h 1290181"/>
                          <a:gd name="connsiteX184" fmla="*/ 366387 w 1459282"/>
                          <a:gd name="connsiteY184" fmla="*/ 469726 h 1290181"/>
                          <a:gd name="connsiteX185" fmla="*/ 335071 w 1459282"/>
                          <a:gd name="connsiteY185" fmla="*/ 501041 h 1290181"/>
                          <a:gd name="connsiteX186" fmla="*/ 316282 w 1459282"/>
                          <a:gd name="connsiteY186" fmla="*/ 522962 h 1290181"/>
                          <a:gd name="connsiteX187" fmla="*/ 306888 w 1459282"/>
                          <a:gd name="connsiteY187" fmla="*/ 535488 h 1290181"/>
                          <a:gd name="connsiteX188" fmla="*/ 294362 w 1459282"/>
                          <a:gd name="connsiteY188" fmla="*/ 538619 h 1290181"/>
                          <a:gd name="connsiteX189" fmla="*/ 269310 w 1459282"/>
                          <a:gd name="connsiteY189" fmla="*/ 566803 h 1290181"/>
                          <a:gd name="connsiteX190" fmla="*/ 284967 w 1459282"/>
                          <a:gd name="connsiteY190" fmla="*/ 579329 h 1290181"/>
                          <a:gd name="connsiteX191" fmla="*/ 319414 w 1459282"/>
                          <a:gd name="connsiteY191" fmla="*/ 576197 h 1290181"/>
                          <a:gd name="connsiteX192" fmla="*/ 325677 w 1459282"/>
                          <a:gd name="connsiteY192" fmla="*/ 591855 h 1290181"/>
                          <a:gd name="connsiteX193" fmla="*/ 331940 w 1459282"/>
                          <a:gd name="connsiteY193" fmla="*/ 623170 h 1290181"/>
                          <a:gd name="connsiteX194" fmla="*/ 344466 w 1459282"/>
                          <a:gd name="connsiteY194" fmla="*/ 645091 h 1290181"/>
                          <a:gd name="connsiteX195" fmla="*/ 331940 w 1459282"/>
                          <a:gd name="connsiteY195" fmla="*/ 682669 h 1290181"/>
                          <a:gd name="connsiteX196" fmla="*/ 369518 w 1459282"/>
                          <a:gd name="connsiteY196" fmla="*/ 657617 h 1290181"/>
                          <a:gd name="connsiteX197" fmla="*/ 388307 w 1459282"/>
                          <a:gd name="connsiteY197" fmla="*/ 657617 h 1290181"/>
                          <a:gd name="connsiteX198" fmla="*/ 375781 w 1459282"/>
                          <a:gd name="connsiteY198" fmla="*/ 682669 h 1290181"/>
                          <a:gd name="connsiteX199" fmla="*/ 410228 w 1459282"/>
                          <a:gd name="connsiteY199" fmla="*/ 713984 h 1290181"/>
                          <a:gd name="connsiteX200" fmla="*/ 375781 w 1459282"/>
                          <a:gd name="connsiteY200" fmla="*/ 723378 h 1290181"/>
                          <a:gd name="connsiteX201" fmla="*/ 363255 w 1459282"/>
                          <a:gd name="connsiteY201" fmla="*/ 726510 h 1290181"/>
                          <a:gd name="connsiteX202" fmla="*/ 341334 w 1459282"/>
                          <a:gd name="connsiteY202" fmla="*/ 745299 h 1290181"/>
                          <a:gd name="connsiteX203" fmla="*/ 316282 w 1459282"/>
                          <a:gd name="connsiteY203" fmla="*/ 770351 h 1290181"/>
                          <a:gd name="connsiteX204" fmla="*/ 281836 w 1459282"/>
                          <a:gd name="connsiteY204" fmla="*/ 751562 h 1290181"/>
                          <a:gd name="connsiteX205" fmla="*/ 256784 w 1459282"/>
                          <a:gd name="connsiteY205" fmla="*/ 770351 h 1290181"/>
                          <a:gd name="connsiteX206" fmla="*/ 222337 w 1459282"/>
                          <a:gd name="connsiteY206" fmla="*/ 754693 h 1290181"/>
                          <a:gd name="connsiteX207" fmla="*/ 184759 w 1459282"/>
                          <a:gd name="connsiteY207" fmla="*/ 739036 h 1290181"/>
                          <a:gd name="connsiteX208" fmla="*/ 137787 w 1459282"/>
                          <a:gd name="connsiteY208" fmla="*/ 754693 h 1290181"/>
                          <a:gd name="connsiteX209" fmla="*/ 122129 w 1459282"/>
                          <a:gd name="connsiteY209" fmla="*/ 735904 h 1290181"/>
                          <a:gd name="connsiteX210" fmla="*/ 112734 w 1459282"/>
                          <a:gd name="connsiteY210" fmla="*/ 713984 h 1290181"/>
                          <a:gd name="connsiteX211" fmla="*/ 100208 w 1459282"/>
                          <a:gd name="connsiteY211" fmla="*/ 710852 h 1290181"/>
                          <a:gd name="connsiteX212" fmla="*/ 68893 w 1459282"/>
                          <a:gd name="connsiteY212" fmla="*/ 720247 h 1290181"/>
                          <a:gd name="connsiteX213" fmla="*/ 0 w 1459282"/>
                          <a:gd name="connsiteY213" fmla="*/ 657617 h 12901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  <a:cxn ang="0">
                            <a:pos x="connsiteX165" y="connsiteY165"/>
                          </a:cxn>
                          <a:cxn ang="0">
                            <a:pos x="connsiteX166" y="connsiteY166"/>
                          </a:cxn>
                          <a:cxn ang="0">
                            <a:pos x="connsiteX167" y="connsiteY167"/>
                          </a:cxn>
                          <a:cxn ang="0">
                            <a:pos x="connsiteX168" y="connsiteY168"/>
                          </a:cxn>
                          <a:cxn ang="0">
                            <a:pos x="connsiteX169" y="connsiteY169"/>
                          </a:cxn>
                          <a:cxn ang="0">
                            <a:pos x="connsiteX170" y="connsiteY170"/>
                          </a:cxn>
                          <a:cxn ang="0">
                            <a:pos x="connsiteX171" y="connsiteY171"/>
                          </a:cxn>
                          <a:cxn ang="0">
                            <a:pos x="connsiteX172" y="connsiteY172"/>
                          </a:cxn>
                          <a:cxn ang="0">
                            <a:pos x="connsiteX173" y="connsiteY173"/>
                          </a:cxn>
                          <a:cxn ang="0">
                            <a:pos x="connsiteX174" y="connsiteY174"/>
                          </a:cxn>
                          <a:cxn ang="0">
                            <a:pos x="connsiteX175" y="connsiteY175"/>
                          </a:cxn>
                          <a:cxn ang="0">
                            <a:pos x="connsiteX176" y="connsiteY176"/>
                          </a:cxn>
                          <a:cxn ang="0">
                            <a:pos x="connsiteX177" y="connsiteY177"/>
                          </a:cxn>
                          <a:cxn ang="0">
                            <a:pos x="connsiteX178" y="connsiteY178"/>
                          </a:cxn>
                          <a:cxn ang="0">
                            <a:pos x="connsiteX179" y="connsiteY179"/>
                          </a:cxn>
                          <a:cxn ang="0">
                            <a:pos x="connsiteX180" y="connsiteY180"/>
                          </a:cxn>
                          <a:cxn ang="0">
                            <a:pos x="connsiteX181" y="connsiteY181"/>
                          </a:cxn>
                          <a:cxn ang="0">
                            <a:pos x="connsiteX182" y="connsiteY182"/>
                          </a:cxn>
                          <a:cxn ang="0">
                            <a:pos x="connsiteX183" y="connsiteY183"/>
                          </a:cxn>
                          <a:cxn ang="0">
                            <a:pos x="connsiteX184" y="connsiteY184"/>
                          </a:cxn>
                          <a:cxn ang="0">
                            <a:pos x="connsiteX185" y="connsiteY185"/>
                          </a:cxn>
                          <a:cxn ang="0">
                            <a:pos x="connsiteX186" y="connsiteY186"/>
                          </a:cxn>
                          <a:cxn ang="0">
                            <a:pos x="connsiteX187" y="connsiteY187"/>
                          </a:cxn>
                          <a:cxn ang="0">
                            <a:pos x="connsiteX188" y="connsiteY188"/>
                          </a:cxn>
                          <a:cxn ang="0">
                            <a:pos x="connsiteX189" y="connsiteY189"/>
                          </a:cxn>
                          <a:cxn ang="0">
                            <a:pos x="connsiteX190" y="connsiteY190"/>
                          </a:cxn>
                          <a:cxn ang="0">
                            <a:pos x="connsiteX191" y="connsiteY191"/>
                          </a:cxn>
                          <a:cxn ang="0">
                            <a:pos x="connsiteX192" y="connsiteY192"/>
                          </a:cxn>
                          <a:cxn ang="0">
                            <a:pos x="connsiteX193" y="connsiteY193"/>
                          </a:cxn>
                          <a:cxn ang="0">
                            <a:pos x="connsiteX194" y="connsiteY194"/>
                          </a:cxn>
                          <a:cxn ang="0">
                            <a:pos x="connsiteX195" y="connsiteY195"/>
                          </a:cxn>
                          <a:cxn ang="0">
                            <a:pos x="connsiteX196" y="connsiteY196"/>
                          </a:cxn>
                          <a:cxn ang="0">
                            <a:pos x="connsiteX197" y="connsiteY197"/>
                          </a:cxn>
                          <a:cxn ang="0">
                            <a:pos x="connsiteX198" y="connsiteY198"/>
                          </a:cxn>
                          <a:cxn ang="0">
                            <a:pos x="connsiteX199" y="connsiteY199"/>
                          </a:cxn>
                          <a:cxn ang="0">
                            <a:pos x="connsiteX200" y="connsiteY200"/>
                          </a:cxn>
                          <a:cxn ang="0">
                            <a:pos x="connsiteX201" y="connsiteY201"/>
                          </a:cxn>
                          <a:cxn ang="0">
                            <a:pos x="connsiteX202" y="connsiteY202"/>
                          </a:cxn>
                          <a:cxn ang="0">
                            <a:pos x="connsiteX203" y="connsiteY203"/>
                          </a:cxn>
                          <a:cxn ang="0">
                            <a:pos x="connsiteX204" y="connsiteY204"/>
                          </a:cxn>
                          <a:cxn ang="0">
                            <a:pos x="connsiteX205" y="connsiteY205"/>
                          </a:cxn>
                          <a:cxn ang="0">
                            <a:pos x="connsiteX206" y="connsiteY206"/>
                          </a:cxn>
                          <a:cxn ang="0">
                            <a:pos x="connsiteX207" y="connsiteY207"/>
                          </a:cxn>
                          <a:cxn ang="0">
                            <a:pos x="connsiteX208" y="connsiteY208"/>
                          </a:cxn>
                          <a:cxn ang="0">
                            <a:pos x="connsiteX209" y="connsiteY209"/>
                          </a:cxn>
                          <a:cxn ang="0">
                            <a:pos x="connsiteX210" y="connsiteY210"/>
                          </a:cxn>
                          <a:cxn ang="0">
                            <a:pos x="connsiteX211" y="connsiteY211"/>
                          </a:cxn>
                          <a:cxn ang="0">
                            <a:pos x="connsiteX212" y="connsiteY212"/>
                          </a:cxn>
                          <a:cxn ang="0">
                            <a:pos x="connsiteX213" y="connsiteY213"/>
                          </a:cxn>
                        </a:cxnLst>
                        <a:rect l="l" t="t" r="r" b="b"/>
                        <a:pathLst>
                          <a:path w="1459282" h="1290181">
                            <a:moveTo>
                              <a:pt x="0" y="657617"/>
                            </a:moveTo>
                            <a:lnTo>
                              <a:pt x="28184" y="713984"/>
                            </a:lnTo>
                            <a:lnTo>
                              <a:pt x="68893" y="742167"/>
                            </a:lnTo>
                            <a:lnTo>
                              <a:pt x="97077" y="754693"/>
                            </a:lnTo>
                            <a:lnTo>
                              <a:pt x="140918" y="786008"/>
                            </a:lnTo>
                            <a:lnTo>
                              <a:pt x="140918" y="786008"/>
                            </a:lnTo>
                            <a:lnTo>
                              <a:pt x="228600" y="832981"/>
                            </a:lnTo>
                            <a:lnTo>
                              <a:pt x="237995" y="820455"/>
                            </a:lnTo>
                            <a:lnTo>
                              <a:pt x="263047" y="829849"/>
                            </a:lnTo>
                            <a:lnTo>
                              <a:pt x="278704" y="817323"/>
                            </a:lnTo>
                            <a:lnTo>
                              <a:pt x="316282" y="832981"/>
                            </a:lnTo>
                            <a:lnTo>
                              <a:pt x="347597" y="814192"/>
                            </a:lnTo>
                            <a:lnTo>
                              <a:pt x="388307" y="832981"/>
                            </a:lnTo>
                            <a:lnTo>
                              <a:pt x="429017" y="820455"/>
                            </a:lnTo>
                            <a:lnTo>
                              <a:pt x="457200" y="845507"/>
                            </a:lnTo>
                            <a:lnTo>
                              <a:pt x="485384" y="820455"/>
                            </a:lnTo>
                            <a:lnTo>
                              <a:pt x="516699" y="826718"/>
                            </a:lnTo>
                            <a:lnTo>
                              <a:pt x="526093" y="807929"/>
                            </a:lnTo>
                            <a:lnTo>
                              <a:pt x="513567" y="786008"/>
                            </a:lnTo>
                            <a:lnTo>
                              <a:pt x="554277" y="773482"/>
                            </a:lnTo>
                            <a:lnTo>
                              <a:pt x="579329" y="773482"/>
                            </a:lnTo>
                            <a:lnTo>
                              <a:pt x="610644" y="773482"/>
                            </a:lnTo>
                            <a:lnTo>
                              <a:pt x="610644" y="751562"/>
                            </a:lnTo>
                            <a:lnTo>
                              <a:pt x="641959" y="776614"/>
                            </a:lnTo>
                            <a:lnTo>
                              <a:pt x="654485" y="751562"/>
                            </a:lnTo>
                            <a:lnTo>
                              <a:pt x="682669" y="757825"/>
                            </a:lnTo>
                            <a:lnTo>
                              <a:pt x="701458" y="751562"/>
                            </a:lnTo>
                            <a:lnTo>
                              <a:pt x="735904" y="751562"/>
                            </a:lnTo>
                            <a:lnTo>
                              <a:pt x="760956" y="773482"/>
                            </a:lnTo>
                            <a:lnTo>
                              <a:pt x="786008" y="779745"/>
                            </a:lnTo>
                            <a:lnTo>
                              <a:pt x="754693" y="792271"/>
                            </a:lnTo>
                            <a:lnTo>
                              <a:pt x="757825" y="817323"/>
                            </a:lnTo>
                            <a:lnTo>
                              <a:pt x="739036" y="804797"/>
                            </a:lnTo>
                            <a:lnTo>
                              <a:pt x="720247" y="779745"/>
                            </a:lnTo>
                            <a:lnTo>
                              <a:pt x="660748" y="801666"/>
                            </a:lnTo>
                            <a:lnTo>
                              <a:pt x="613776" y="817323"/>
                            </a:lnTo>
                            <a:lnTo>
                              <a:pt x="641959" y="842376"/>
                            </a:lnTo>
                            <a:lnTo>
                              <a:pt x="623170" y="851770"/>
                            </a:lnTo>
                            <a:lnTo>
                              <a:pt x="598118" y="842376"/>
                            </a:lnTo>
                            <a:lnTo>
                              <a:pt x="620039" y="870559"/>
                            </a:lnTo>
                            <a:lnTo>
                              <a:pt x="657617" y="870559"/>
                            </a:lnTo>
                            <a:lnTo>
                              <a:pt x="698326" y="879954"/>
                            </a:lnTo>
                            <a:lnTo>
                              <a:pt x="735904" y="883085"/>
                            </a:lnTo>
                            <a:lnTo>
                              <a:pt x="754693" y="892480"/>
                            </a:lnTo>
                            <a:lnTo>
                              <a:pt x="754693" y="892480"/>
                            </a:lnTo>
                            <a:lnTo>
                              <a:pt x="779745" y="864296"/>
                            </a:lnTo>
                            <a:lnTo>
                              <a:pt x="789140" y="832981"/>
                            </a:lnTo>
                            <a:lnTo>
                              <a:pt x="804797" y="829849"/>
                            </a:lnTo>
                            <a:lnTo>
                              <a:pt x="814192" y="851770"/>
                            </a:lnTo>
                            <a:lnTo>
                              <a:pt x="851770" y="867428"/>
                            </a:lnTo>
                            <a:lnTo>
                              <a:pt x="845507" y="886217"/>
                            </a:lnTo>
                            <a:lnTo>
                              <a:pt x="845507" y="920663"/>
                            </a:lnTo>
                            <a:lnTo>
                              <a:pt x="851770" y="936321"/>
                            </a:lnTo>
                            <a:lnTo>
                              <a:pt x="889348" y="939452"/>
                            </a:lnTo>
                            <a:lnTo>
                              <a:pt x="883085" y="961373"/>
                            </a:lnTo>
                            <a:lnTo>
                              <a:pt x="883085" y="995819"/>
                            </a:lnTo>
                            <a:lnTo>
                              <a:pt x="901874" y="1011477"/>
                            </a:lnTo>
                            <a:lnTo>
                              <a:pt x="945715" y="1017740"/>
                            </a:lnTo>
                            <a:lnTo>
                              <a:pt x="955110" y="1058449"/>
                            </a:lnTo>
                            <a:lnTo>
                              <a:pt x="983293" y="1061581"/>
                            </a:lnTo>
                            <a:lnTo>
                              <a:pt x="977030" y="1086633"/>
                            </a:lnTo>
                            <a:lnTo>
                              <a:pt x="998951" y="1102291"/>
                            </a:lnTo>
                            <a:lnTo>
                              <a:pt x="1036529" y="1105422"/>
                            </a:lnTo>
                            <a:lnTo>
                              <a:pt x="1052187" y="1117948"/>
                            </a:lnTo>
                            <a:lnTo>
                              <a:pt x="1033397" y="1130474"/>
                            </a:lnTo>
                            <a:lnTo>
                              <a:pt x="1033397" y="1130474"/>
                            </a:lnTo>
                            <a:lnTo>
                              <a:pt x="1017740" y="1152395"/>
                            </a:lnTo>
                            <a:lnTo>
                              <a:pt x="1042792" y="1168052"/>
                            </a:lnTo>
                            <a:lnTo>
                              <a:pt x="1049055" y="1189973"/>
                            </a:lnTo>
                            <a:lnTo>
                              <a:pt x="1039661" y="1205630"/>
                            </a:lnTo>
                            <a:lnTo>
                              <a:pt x="1052187" y="1230682"/>
                            </a:lnTo>
                            <a:lnTo>
                              <a:pt x="1061581" y="1268260"/>
                            </a:lnTo>
                            <a:lnTo>
                              <a:pt x="1105422" y="1290181"/>
                            </a:lnTo>
                            <a:lnTo>
                              <a:pt x="1096028" y="1265129"/>
                            </a:lnTo>
                            <a:lnTo>
                              <a:pt x="1086633" y="1224419"/>
                            </a:lnTo>
                            <a:lnTo>
                              <a:pt x="1074107" y="1193104"/>
                            </a:lnTo>
                            <a:lnTo>
                              <a:pt x="1070976" y="1161789"/>
                            </a:lnTo>
                            <a:lnTo>
                              <a:pt x="1058450" y="1130474"/>
                            </a:lnTo>
                            <a:lnTo>
                              <a:pt x="1067844" y="1099159"/>
                            </a:lnTo>
                            <a:lnTo>
                              <a:pt x="1058450" y="1074107"/>
                            </a:lnTo>
                            <a:lnTo>
                              <a:pt x="1039661" y="1083502"/>
                            </a:lnTo>
                            <a:lnTo>
                              <a:pt x="1020871" y="1067844"/>
                            </a:lnTo>
                            <a:lnTo>
                              <a:pt x="1005214" y="1049055"/>
                            </a:lnTo>
                            <a:lnTo>
                              <a:pt x="1459282" y="432148"/>
                            </a:lnTo>
                            <a:lnTo>
                              <a:pt x="1434230" y="378913"/>
                            </a:lnTo>
                            <a:lnTo>
                              <a:pt x="1412310" y="344466"/>
                            </a:lnTo>
                            <a:lnTo>
                              <a:pt x="1390389" y="341334"/>
                            </a:lnTo>
                            <a:lnTo>
                              <a:pt x="1346548" y="303756"/>
                            </a:lnTo>
                            <a:lnTo>
                              <a:pt x="1327759" y="275573"/>
                            </a:lnTo>
                            <a:lnTo>
                              <a:pt x="1324628" y="231732"/>
                            </a:lnTo>
                            <a:lnTo>
                              <a:pt x="1287050" y="222337"/>
                            </a:lnTo>
                            <a:lnTo>
                              <a:pt x="1287050" y="222337"/>
                            </a:lnTo>
                            <a:lnTo>
                              <a:pt x="1261997" y="209811"/>
                            </a:lnTo>
                            <a:lnTo>
                              <a:pt x="1268261" y="191022"/>
                            </a:lnTo>
                            <a:lnTo>
                              <a:pt x="1265129" y="159707"/>
                            </a:lnTo>
                            <a:lnTo>
                              <a:pt x="1240077" y="137786"/>
                            </a:lnTo>
                            <a:lnTo>
                              <a:pt x="1230682" y="144049"/>
                            </a:lnTo>
                            <a:lnTo>
                              <a:pt x="1218156" y="137786"/>
                            </a:lnTo>
                            <a:lnTo>
                              <a:pt x="1233814" y="112734"/>
                            </a:lnTo>
                            <a:lnTo>
                              <a:pt x="1218156" y="106471"/>
                            </a:lnTo>
                            <a:lnTo>
                              <a:pt x="1205630" y="125260"/>
                            </a:lnTo>
                            <a:lnTo>
                              <a:pt x="1193104" y="112734"/>
                            </a:lnTo>
                            <a:lnTo>
                              <a:pt x="1205630" y="90814"/>
                            </a:lnTo>
                            <a:lnTo>
                              <a:pt x="1221288" y="87682"/>
                            </a:lnTo>
                            <a:lnTo>
                              <a:pt x="1221288" y="72025"/>
                            </a:lnTo>
                            <a:lnTo>
                              <a:pt x="1199367" y="68893"/>
                            </a:lnTo>
                            <a:lnTo>
                              <a:pt x="1177447" y="78288"/>
                            </a:lnTo>
                            <a:lnTo>
                              <a:pt x="1146132" y="56367"/>
                            </a:lnTo>
                            <a:lnTo>
                              <a:pt x="1143000" y="40710"/>
                            </a:lnTo>
                            <a:lnTo>
                              <a:pt x="1117948" y="40710"/>
                            </a:lnTo>
                            <a:lnTo>
                              <a:pt x="1102291" y="56367"/>
                            </a:lnTo>
                            <a:lnTo>
                              <a:pt x="1092896" y="59499"/>
                            </a:lnTo>
                            <a:lnTo>
                              <a:pt x="1083502" y="37578"/>
                            </a:lnTo>
                            <a:lnTo>
                              <a:pt x="1070976" y="25052"/>
                            </a:lnTo>
                            <a:lnTo>
                              <a:pt x="1030266" y="15658"/>
                            </a:lnTo>
                            <a:lnTo>
                              <a:pt x="977030" y="15658"/>
                            </a:lnTo>
                            <a:lnTo>
                              <a:pt x="942584" y="37578"/>
                            </a:lnTo>
                            <a:lnTo>
                              <a:pt x="920663" y="25052"/>
                            </a:lnTo>
                            <a:lnTo>
                              <a:pt x="889348" y="6263"/>
                            </a:lnTo>
                            <a:lnTo>
                              <a:pt x="858033" y="0"/>
                            </a:lnTo>
                            <a:lnTo>
                              <a:pt x="820455" y="9395"/>
                            </a:lnTo>
                            <a:lnTo>
                              <a:pt x="814192" y="81419"/>
                            </a:lnTo>
                            <a:lnTo>
                              <a:pt x="811061" y="106471"/>
                            </a:lnTo>
                            <a:lnTo>
                              <a:pt x="786008" y="118997"/>
                            </a:lnTo>
                            <a:lnTo>
                              <a:pt x="792271" y="150313"/>
                            </a:lnTo>
                            <a:lnTo>
                              <a:pt x="817324" y="181628"/>
                            </a:lnTo>
                            <a:lnTo>
                              <a:pt x="804797" y="178496"/>
                            </a:lnTo>
                            <a:lnTo>
                              <a:pt x="804797" y="197285"/>
                            </a:lnTo>
                            <a:lnTo>
                              <a:pt x="826718" y="219206"/>
                            </a:lnTo>
                            <a:lnTo>
                              <a:pt x="836113" y="237995"/>
                            </a:lnTo>
                            <a:lnTo>
                              <a:pt x="829850" y="250521"/>
                            </a:lnTo>
                            <a:lnTo>
                              <a:pt x="795403" y="228600"/>
                            </a:lnTo>
                            <a:lnTo>
                              <a:pt x="779745" y="216074"/>
                            </a:lnTo>
                            <a:lnTo>
                              <a:pt x="757825" y="219206"/>
                            </a:lnTo>
                            <a:lnTo>
                              <a:pt x="748430" y="200417"/>
                            </a:lnTo>
                            <a:lnTo>
                              <a:pt x="723378" y="165970"/>
                            </a:lnTo>
                            <a:lnTo>
                              <a:pt x="723378" y="147181"/>
                            </a:lnTo>
                            <a:lnTo>
                              <a:pt x="742167" y="134655"/>
                            </a:lnTo>
                            <a:lnTo>
                              <a:pt x="698326" y="97077"/>
                            </a:lnTo>
                            <a:lnTo>
                              <a:pt x="682669" y="112734"/>
                            </a:lnTo>
                            <a:lnTo>
                              <a:pt x="604381" y="68893"/>
                            </a:lnTo>
                            <a:lnTo>
                              <a:pt x="594987" y="90814"/>
                            </a:lnTo>
                            <a:lnTo>
                              <a:pt x="604381" y="125260"/>
                            </a:lnTo>
                            <a:lnTo>
                              <a:pt x="604381" y="144049"/>
                            </a:lnTo>
                            <a:lnTo>
                              <a:pt x="582461" y="115866"/>
                            </a:lnTo>
                            <a:lnTo>
                              <a:pt x="560540" y="165970"/>
                            </a:lnTo>
                            <a:lnTo>
                              <a:pt x="579329" y="209811"/>
                            </a:lnTo>
                            <a:lnTo>
                              <a:pt x="604381" y="219206"/>
                            </a:lnTo>
                            <a:lnTo>
                              <a:pt x="616907" y="241126"/>
                            </a:lnTo>
                            <a:lnTo>
                              <a:pt x="626302" y="275573"/>
                            </a:lnTo>
                            <a:lnTo>
                              <a:pt x="641959" y="256784"/>
                            </a:lnTo>
                            <a:lnTo>
                              <a:pt x="660748" y="275573"/>
                            </a:lnTo>
                            <a:lnTo>
                              <a:pt x="679537" y="278704"/>
                            </a:lnTo>
                            <a:lnTo>
                              <a:pt x="679537" y="278704"/>
                            </a:lnTo>
                            <a:lnTo>
                              <a:pt x="670143" y="303756"/>
                            </a:lnTo>
                            <a:lnTo>
                              <a:pt x="654485" y="300625"/>
                            </a:lnTo>
                            <a:lnTo>
                              <a:pt x="645091" y="319414"/>
                            </a:lnTo>
                            <a:lnTo>
                              <a:pt x="629433" y="335071"/>
                            </a:lnTo>
                            <a:lnTo>
                              <a:pt x="629433" y="335071"/>
                            </a:lnTo>
                            <a:lnTo>
                              <a:pt x="579329" y="344466"/>
                            </a:lnTo>
                            <a:lnTo>
                              <a:pt x="566803" y="335071"/>
                            </a:lnTo>
                            <a:lnTo>
                              <a:pt x="566803" y="335071"/>
                            </a:lnTo>
                            <a:lnTo>
                              <a:pt x="551145" y="316282"/>
                            </a:lnTo>
                            <a:lnTo>
                              <a:pt x="532356" y="322545"/>
                            </a:lnTo>
                            <a:lnTo>
                              <a:pt x="497910" y="300625"/>
                            </a:lnTo>
                            <a:lnTo>
                              <a:pt x="510436" y="288099"/>
                            </a:lnTo>
                            <a:lnTo>
                              <a:pt x="491647" y="272441"/>
                            </a:lnTo>
                            <a:lnTo>
                              <a:pt x="466595" y="278704"/>
                            </a:lnTo>
                            <a:lnTo>
                              <a:pt x="444674" y="291230"/>
                            </a:lnTo>
                            <a:lnTo>
                              <a:pt x="413359" y="272441"/>
                            </a:lnTo>
                            <a:lnTo>
                              <a:pt x="375781" y="297493"/>
                            </a:lnTo>
                            <a:lnTo>
                              <a:pt x="344466" y="278704"/>
                            </a:lnTo>
                            <a:lnTo>
                              <a:pt x="341334" y="335071"/>
                            </a:lnTo>
                            <a:lnTo>
                              <a:pt x="338203" y="369518"/>
                            </a:lnTo>
                            <a:lnTo>
                              <a:pt x="353861" y="403965"/>
                            </a:lnTo>
                            <a:lnTo>
                              <a:pt x="344466" y="413359"/>
                            </a:lnTo>
                            <a:lnTo>
                              <a:pt x="338203" y="385176"/>
                            </a:lnTo>
                            <a:lnTo>
                              <a:pt x="338203" y="385176"/>
                            </a:lnTo>
                            <a:lnTo>
                              <a:pt x="303756" y="375781"/>
                            </a:lnTo>
                            <a:lnTo>
                              <a:pt x="288099" y="422754"/>
                            </a:lnTo>
                            <a:lnTo>
                              <a:pt x="288099" y="441543"/>
                            </a:lnTo>
                            <a:lnTo>
                              <a:pt x="319414" y="469726"/>
                            </a:lnTo>
                            <a:lnTo>
                              <a:pt x="319414" y="469726"/>
                            </a:lnTo>
                            <a:lnTo>
                              <a:pt x="356992" y="454069"/>
                            </a:lnTo>
                            <a:lnTo>
                              <a:pt x="366387" y="469726"/>
                            </a:lnTo>
                            <a:lnTo>
                              <a:pt x="335071" y="501041"/>
                            </a:lnTo>
                            <a:lnTo>
                              <a:pt x="316282" y="522962"/>
                            </a:lnTo>
                            <a:lnTo>
                              <a:pt x="306888" y="535488"/>
                            </a:lnTo>
                            <a:lnTo>
                              <a:pt x="294362" y="538619"/>
                            </a:lnTo>
                            <a:lnTo>
                              <a:pt x="269310" y="566803"/>
                            </a:lnTo>
                            <a:lnTo>
                              <a:pt x="284967" y="579329"/>
                            </a:lnTo>
                            <a:lnTo>
                              <a:pt x="319414" y="576197"/>
                            </a:lnTo>
                            <a:lnTo>
                              <a:pt x="325677" y="591855"/>
                            </a:lnTo>
                            <a:lnTo>
                              <a:pt x="331940" y="623170"/>
                            </a:lnTo>
                            <a:lnTo>
                              <a:pt x="344466" y="645091"/>
                            </a:lnTo>
                            <a:lnTo>
                              <a:pt x="331940" y="682669"/>
                            </a:lnTo>
                            <a:lnTo>
                              <a:pt x="369518" y="657617"/>
                            </a:lnTo>
                            <a:lnTo>
                              <a:pt x="388307" y="657617"/>
                            </a:lnTo>
                            <a:lnTo>
                              <a:pt x="375781" y="682669"/>
                            </a:lnTo>
                            <a:lnTo>
                              <a:pt x="410228" y="713984"/>
                            </a:lnTo>
                            <a:lnTo>
                              <a:pt x="375781" y="723378"/>
                            </a:lnTo>
                            <a:lnTo>
                              <a:pt x="363255" y="726510"/>
                            </a:lnTo>
                            <a:lnTo>
                              <a:pt x="341334" y="745299"/>
                            </a:lnTo>
                            <a:lnTo>
                              <a:pt x="316282" y="770351"/>
                            </a:lnTo>
                            <a:lnTo>
                              <a:pt x="281836" y="751562"/>
                            </a:lnTo>
                            <a:lnTo>
                              <a:pt x="256784" y="770351"/>
                            </a:lnTo>
                            <a:lnTo>
                              <a:pt x="222337" y="754693"/>
                            </a:lnTo>
                            <a:lnTo>
                              <a:pt x="184759" y="739036"/>
                            </a:lnTo>
                            <a:lnTo>
                              <a:pt x="137787" y="754693"/>
                            </a:lnTo>
                            <a:lnTo>
                              <a:pt x="122129" y="735904"/>
                            </a:lnTo>
                            <a:lnTo>
                              <a:pt x="112734" y="713984"/>
                            </a:lnTo>
                            <a:lnTo>
                              <a:pt x="100208" y="710852"/>
                            </a:lnTo>
                            <a:lnTo>
                              <a:pt x="68893" y="720247"/>
                            </a:lnTo>
                            <a:lnTo>
                              <a:pt x="0" y="657617"/>
                            </a:ln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</a:ln>
                      <a:effectLst/>
                    </p:spPr>
                    <p:txBody>
                      <a:bodyPr/>
                      <a:lstStyle/>
                      <a:p>
                        <a:pPr marL="0" marR="0" lvl="0" indent="0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  <a:defRPr/>
                        </a:pPr>
                        <a:endParaRPr kumimoji="0" lang="en-GB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Helvetica"/>
                          <a:ea typeface="ＭＳ Ｐゴシック" charset="-128"/>
                          <a:cs typeface="Helvetica"/>
                        </a:endParaRPr>
                      </a:p>
                    </p:txBody>
                  </p:sp>
                  <p:sp>
                    <p:nvSpPr>
                      <p:cNvPr id="144" name="Freeform 618">
                        <a:extLst>
                          <a:ext uri="{FF2B5EF4-FFF2-40B4-BE49-F238E27FC236}">
                            <a16:creationId xmlns:a16="http://schemas.microsoft.com/office/drawing/2014/main" id="{237D5FE3-00F3-434E-B8A8-AA4561AB81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6684" y="4905097"/>
                        <a:ext cx="39698" cy="109455"/>
                      </a:xfrm>
                      <a:custGeom>
                        <a:avLst/>
                        <a:gdLst>
                          <a:gd name="connsiteX0" fmla="*/ 14287 w 35718"/>
                          <a:gd name="connsiteY0" fmla="*/ 0 h 109538"/>
                          <a:gd name="connsiteX1" fmla="*/ 7143 w 35718"/>
                          <a:gd name="connsiteY1" fmla="*/ 52388 h 109538"/>
                          <a:gd name="connsiteX2" fmla="*/ 0 w 35718"/>
                          <a:gd name="connsiteY2" fmla="*/ 95250 h 109538"/>
                          <a:gd name="connsiteX3" fmla="*/ 28575 w 35718"/>
                          <a:gd name="connsiteY3" fmla="*/ 109538 h 109538"/>
                          <a:gd name="connsiteX4" fmla="*/ 30956 w 35718"/>
                          <a:gd name="connsiteY4" fmla="*/ 85725 h 109538"/>
                          <a:gd name="connsiteX5" fmla="*/ 23812 w 35718"/>
                          <a:gd name="connsiteY5" fmla="*/ 71438 h 109538"/>
                          <a:gd name="connsiteX6" fmla="*/ 35718 w 35718"/>
                          <a:gd name="connsiteY6" fmla="*/ 47625 h 109538"/>
                          <a:gd name="connsiteX7" fmla="*/ 14287 w 35718"/>
                          <a:gd name="connsiteY7" fmla="*/ 0 h 109538"/>
                          <a:gd name="connsiteX0" fmla="*/ 14287 w 35718"/>
                          <a:gd name="connsiteY0" fmla="*/ 0 h 109538"/>
                          <a:gd name="connsiteX1" fmla="*/ 7143 w 35718"/>
                          <a:gd name="connsiteY1" fmla="*/ 28575 h 109538"/>
                          <a:gd name="connsiteX2" fmla="*/ 7143 w 35718"/>
                          <a:gd name="connsiteY2" fmla="*/ 52388 h 109538"/>
                          <a:gd name="connsiteX3" fmla="*/ 0 w 35718"/>
                          <a:gd name="connsiteY3" fmla="*/ 95250 h 109538"/>
                          <a:gd name="connsiteX4" fmla="*/ 28575 w 35718"/>
                          <a:gd name="connsiteY4" fmla="*/ 109538 h 109538"/>
                          <a:gd name="connsiteX5" fmla="*/ 30956 w 35718"/>
                          <a:gd name="connsiteY5" fmla="*/ 85725 h 109538"/>
                          <a:gd name="connsiteX6" fmla="*/ 23812 w 35718"/>
                          <a:gd name="connsiteY6" fmla="*/ 71438 h 109538"/>
                          <a:gd name="connsiteX7" fmla="*/ 35718 w 35718"/>
                          <a:gd name="connsiteY7" fmla="*/ 47625 h 109538"/>
                          <a:gd name="connsiteX8" fmla="*/ 14287 w 35718"/>
                          <a:gd name="connsiteY8" fmla="*/ 0 h 109538"/>
                          <a:gd name="connsiteX0" fmla="*/ 19050 w 40481"/>
                          <a:gd name="connsiteY0" fmla="*/ 0 h 109538"/>
                          <a:gd name="connsiteX1" fmla="*/ 0 w 40481"/>
                          <a:gd name="connsiteY1" fmla="*/ 21431 h 109538"/>
                          <a:gd name="connsiteX2" fmla="*/ 11906 w 40481"/>
                          <a:gd name="connsiteY2" fmla="*/ 52388 h 109538"/>
                          <a:gd name="connsiteX3" fmla="*/ 4763 w 40481"/>
                          <a:gd name="connsiteY3" fmla="*/ 95250 h 109538"/>
                          <a:gd name="connsiteX4" fmla="*/ 33338 w 40481"/>
                          <a:gd name="connsiteY4" fmla="*/ 109538 h 109538"/>
                          <a:gd name="connsiteX5" fmla="*/ 35719 w 40481"/>
                          <a:gd name="connsiteY5" fmla="*/ 85725 h 109538"/>
                          <a:gd name="connsiteX6" fmla="*/ 28575 w 40481"/>
                          <a:gd name="connsiteY6" fmla="*/ 71438 h 109538"/>
                          <a:gd name="connsiteX7" fmla="*/ 40481 w 40481"/>
                          <a:gd name="connsiteY7" fmla="*/ 47625 h 109538"/>
                          <a:gd name="connsiteX8" fmla="*/ 19050 w 40481"/>
                          <a:gd name="connsiteY8" fmla="*/ 0 h 1095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0481" h="109538">
                            <a:moveTo>
                              <a:pt x="19050" y="0"/>
                            </a:moveTo>
                            <a:lnTo>
                              <a:pt x="0" y="21431"/>
                            </a:lnTo>
                            <a:lnTo>
                              <a:pt x="11906" y="52388"/>
                            </a:lnTo>
                            <a:lnTo>
                              <a:pt x="4763" y="95250"/>
                            </a:lnTo>
                            <a:lnTo>
                              <a:pt x="33338" y="109538"/>
                            </a:lnTo>
                            <a:lnTo>
                              <a:pt x="35719" y="85725"/>
                            </a:lnTo>
                            <a:lnTo>
                              <a:pt x="28575" y="71438"/>
                            </a:lnTo>
                            <a:lnTo>
                              <a:pt x="40481" y="47625"/>
                            </a:lnTo>
                            <a:lnTo>
                              <a:pt x="19050" y="0"/>
                            </a:lnTo>
                            <a:close/>
                          </a:path>
                        </a:pathLst>
                      </a:custGeom>
                      <a:grpFill/>
                      <a:ln w="12700" cap="flat" cmpd="sng" algn="ctr">
                        <a:solidFill>
                          <a:srgbClr val="000000"/>
                        </a:solidFill>
                        <a:prstDash val="solid"/>
                      </a:ln>
                      <a:effectLst/>
                    </p:spPr>
                    <p:txBody>
                      <a:bodyPr/>
                      <a:lstStyle/>
                      <a:p>
                        <a:pPr marL="0" marR="0" lvl="0" indent="0" defTabSz="91440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tabLst/>
                          <a:defRPr/>
                        </a:pPr>
                        <a:endParaRPr kumimoji="0" lang="en-GB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Helvetica"/>
                          <a:ea typeface="ＭＳ Ｐゴシック" charset="-128"/>
                          <a:cs typeface="Helvetica"/>
                        </a:endParaRPr>
                      </a:p>
                    </p:txBody>
                  </p:sp>
                </p:grpSp>
                <p:sp>
                  <p:nvSpPr>
                    <p:cNvPr id="142" name="Freeform 616">
                      <a:extLst>
                        <a:ext uri="{FF2B5EF4-FFF2-40B4-BE49-F238E27FC236}">
                          <a16:creationId xmlns:a16="http://schemas.microsoft.com/office/drawing/2014/main" id="{E70ED02A-3C6C-4DD4-BC46-E97D329D9A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8703" y="5181968"/>
                      <a:ext cx="34934" cy="74557"/>
                    </a:xfrm>
                    <a:custGeom>
                      <a:avLst/>
                      <a:gdLst>
                        <a:gd name="connsiteX0" fmla="*/ 0 w 35718"/>
                        <a:gd name="connsiteY0" fmla="*/ 0 h 73819"/>
                        <a:gd name="connsiteX1" fmla="*/ 2381 w 35718"/>
                        <a:gd name="connsiteY1" fmla="*/ 66675 h 73819"/>
                        <a:gd name="connsiteX2" fmla="*/ 28575 w 35718"/>
                        <a:gd name="connsiteY2" fmla="*/ 73819 h 73819"/>
                        <a:gd name="connsiteX3" fmla="*/ 35718 w 35718"/>
                        <a:gd name="connsiteY3" fmla="*/ 40482 h 73819"/>
                        <a:gd name="connsiteX4" fmla="*/ 0 w 35718"/>
                        <a:gd name="connsiteY4" fmla="*/ 0 h 73819"/>
                        <a:gd name="connsiteX0" fmla="*/ 0 w 35718"/>
                        <a:gd name="connsiteY0" fmla="*/ 0 h 73819"/>
                        <a:gd name="connsiteX1" fmla="*/ 2381 w 35718"/>
                        <a:gd name="connsiteY1" fmla="*/ 66675 h 73819"/>
                        <a:gd name="connsiteX2" fmla="*/ 28575 w 35718"/>
                        <a:gd name="connsiteY2" fmla="*/ 73819 h 73819"/>
                        <a:gd name="connsiteX3" fmla="*/ 35718 w 35718"/>
                        <a:gd name="connsiteY3" fmla="*/ 40482 h 73819"/>
                        <a:gd name="connsiteX4" fmla="*/ 16668 w 35718"/>
                        <a:gd name="connsiteY4" fmla="*/ 16669 h 73819"/>
                        <a:gd name="connsiteX5" fmla="*/ 0 w 35718"/>
                        <a:gd name="connsiteY5" fmla="*/ 0 h 73819"/>
                        <a:gd name="connsiteX0" fmla="*/ 0 w 35718"/>
                        <a:gd name="connsiteY0" fmla="*/ 0 h 73819"/>
                        <a:gd name="connsiteX1" fmla="*/ 2381 w 35718"/>
                        <a:gd name="connsiteY1" fmla="*/ 66675 h 73819"/>
                        <a:gd name="connsiteX2" fmla="*/ 28575 w 35718"/>
                        <a:gd name="connsiteY2" fmla="*/ 73819 h 73819"/>
                        <a:gd name="connsiteX3" fmla="*/ 35718 w 35718"/>
                        <a:gd name="connsiteY3" fmla="*/ 40482 h 73819"/>
                        <a:gd name="connsiteX4" fmla="*/ 16668 w 35718"/>
                        <a:gd name="connsiteY4" fmla="*/ 9525 h 73819"/>
                        <a:gd name="connsiteX5" fmla="*/ 0 w 35718"/>
                        <a:gd name="connsiteY5" fmla="*/ 0 h 73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718" h="73819">
                          <a:moveTo>
                            <a:pt x="0" y="0"/>
                          </a:moveTo>
                          <a:cubicBezTo>
                            <a:pt x="794" y="22225"/>
                            <a:pt x="1587" y="44450"/>
                            <a:pt x="2381" y="66675"/>
                          </a:cubicBezTo>
                          <a:lnTo>
                            <a:pt x="28575" y="73819"/>
                          </a:lnTo>
                          <a:lnTo>
                            <a:pt x="35718" y="40482"/>
                          </a:lnTo>
                          <a:lnTo>
                            <a:pt x="16668" y="95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127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Helvetica"/>
                        <a:ea typeface="ＭＳ Ｐゴシック" charset="-128"/>
                        <a:cs typeface="Helvetica"/>
                      </a:endParaRPr>
                    </a:p>
                  </p:txBody>
                </p:sp>
              </p:grpSp>
              <p:sp>
                <p:nvSpPr>
                  <p:cNvPr id="140" name="Freeform 614">
                    <a:extLst>
                      <a:ext uri="{FF2B5EF4-FFF2-40B4-BE49-F238E27FC236}">
                        <a16:creationId xmlns:a16="http://schemas.microsoft.com/office/drawing/2014/main" id="{53BF268F-CB53-4CF3-8E54-897D335B1011}"/>
                      </a:ext>
                    </a:extLst>
                  </p:cNvPr>
                  <p:cNvSpPr/>
                  <p:nvPr/>
                </p:nvSpPr>
                <p:spPr>
                  <a:xfrm>
                    <a:off x="505331" y="5741523"/>
                    <a:ext cx="130208" cy="71384"/>
                  </a:xfrm>
                  <a:custGeom>
                    <a:avLst/>
                    <a:gdLst>
                      <a:gd name="connsiteX0" fmla="*/ 0 w 130969"/>
                      <a:gd name="connsiteY0" fmla="*/ 7144 h 71438"/>
                      <a:gd name="connsiteX1" fmla="*/ 2381 w 130969"/>
                      <a:gd name="connsiteY1" fmla="*/ 66675 h 71438"/>
                      <a:gd name="connsiteX2" fmla="*/ 19050 w 130969"/>
                      <a:gd name="connsiteY2" fmla="*/ 71438 h 71438"/>
                      <a:gd name="connsiteX3" fmla="*/ 33338 w 130969"/>
                      <a:gd name="connsiteY3" fmla="*/ 61913 h 71438"/>
                      <a:gd name="connsiteX4" fmla="*/ 54769 w 130969"/>
                      <a:gd name="connsiteY4" fmla="*/ 71438 h 71438"/>
                      <a:gd name="connsiteX5" fmla="*/ 69056 w 130969"/>
                      <a:gd name="connsiteY5" fmla="*/ 69056 h 71438"/>
                      <a:gd name="connsiteX6" fmla="*/ 88106 w 130969"/>
                      <a:gd name="connsiteY6" fmla="*/ 61913 h 71438"/>
                      <a:gd name="connsiteX7" fmla="*/ 92869 w 130969"/>
                      <a:gd name="connsiteY7" fmla="*/ 42863 h 71438"/>
                      <a:gd name="connsiteX8" fmla="*/ 76200 w 130969"/>
                      <a:gd name="connsiteY8" fmla="*/ 30956 h 71438"/>
                      <a:gd name="connsiteX9" fmla="*/ 107156 w 130969"/>
                      <a:gd name="connsiteY9" fmla="*/ 16669 h 71438"/>
                      <a:gd name="connsiteX10" fmla="*/ 128588 w 130969"/>
                      <a:gd name="connsiteY10" fmla="*/ 45244 h 71438"/>
                      <a:gd name="connsiteX11" fmla="*/ 130969 w 130969"/>
                      <a:gd name="connsiteY11" fmla="*/ 30956 h 71438"/>
                      <a:gd name="connsiteX12" fmla="*/ 116681 w 130969"/>
                      <a:gd name="connsiteY12" fmla="*/ 7144 h 71438"/>
                      <a:gd name="connsiteX13" fmla="*/ 88106 w 130969"/>
                      <a:gd name="connsiteY13" fmla="*/ 0 h 71438"/>
                      <a:gd name="connsiteX14" fmla="*/ 66675 w 130969"/>
                      <a:gd name="connsiteY14" fmla="*/ 21431 h 71438"/>
                      <a:gd name="connsiteX15" fmla="*/ 52388 w 130969"/>
                      <a:gd name="connsiteY15" fmla="*/ 16669 h 71438"/>
                      <a:gd name="connsiteX16" fmla="*/ 0 w 130969"/>
                      <a:gd name="connsiteY16" fmla="*/ 7144 h 71438"/>
                      <a:gd name="connsiteX0" fmla="*/ 0 w 130969"/>
                      <a:gd name="connsiteY0" fmla="*/ 7144 h 71438"/>
                      <a:gd name="connsiteX1" fmla="*/ 2381 w 130969"/>
                      <a:gd name="connsiteY1" fmla="*/ 66675 h 71438"/>
                      <a:gd name="connsiteX2" fmla="*/ 19050 w 130969"/>
                      <a:gd name="connsiteY2" fmla="*/ 71438 h 71438"/>
                      <a:gd name="connsiteX3" fmla="*/ 33338 w 130969"/>
                      <a:gd name="connsiteY3" fmla="*/ 61913 h 71438"/>
                      <a:gd name="connsiteX4" fmla="*/ 54769 w 130969"/>
                      <a:gd name="connsiteY4" fmla="*/ 71438 h 71438"/>
                      <a:gd name="connsiteX5" fmla="*/ 69056 w 130969"/>
                      <a:gd name="connsiteY5" fmla="*/ 69056 h 71438"/>
                      <a:gd name="connsiteX6" fmla="*/ 88106 w 130969"/>
                      <a:gd name="connsiteY6" fmla="*/ 61913 h 71438"/>
                      <a:gd name="connsiteX7" fmla="*/ 92869 w 130969"/>
                      <a:gd name="connsiteY7" fmla="*/ 42863 h 71438"/>
                      <a:gd name="connsiteX8" fmla="*/ 76200 w 130969"/>
                      <a:gd name="connsiteY8" fmla="*/ 30956 h 71438"/>
                      <a:gd name="connsiteX9" fmla="*/ 107156 w 130969"/>
                      <a:gd name="connsiteY9" fmla="*/ 16669 h 71438"/>
                      <a:gd name="connsiteX10" fmla="*/ 128588 w 130969"/>
                      <a:gd name="connsiteY10" fmla="*/ 45244 h 71438"/>
                      <a:gd name="connsiteX11" fmla="*/ 130969 w 130969"/>
                      <a:gd name="connsiteY11" fmla="*/ 30956 h 71438"/>
                      <a:gd name="connsiteX12" fmla="*/ 116681 w 130969"/>
                      <a:gd name="connsiteY12" fmla="*/ 7144 h 71438"/>
                      <a:gd name="connsiteX13" fmla="*/ 88106 w 130969"/>
                      <a:gd name="connsiteY13" fmla="*/ 0 h 71438"/>
                      <a:gd name="connsiteX14" fmla="*/ 66675 w 130969"/>
                      <a:gd name="connsiteY14" fmla="*/ 21431 h 71438"/>
                      <a:gd name="connsiteX15" fmla="*/ 52388 w 130969"/>
                      <a:gd name="connsiteY15" fmla="*/ 16669 h 71438"/>
                      <a:gd name="connsiteX16" fmla="*/ 28575 w 130969"/>
                      <a:gd name="connsiteY16" fmla="*/ 14288 h 71438"/>
                      <a:gd name="connsiteX17" fmla="*/ 0 w 130969"/>
                      <a:gd name="connsiteY17" fmla="*/ 7144 h 71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0969" h="71438">
                        <a:moveTo>
                          <a:pt x="0" y="7144"/>
                        </a:moveTo>
                        <a:cubicBezTo>
                          <a:pt x="794" y="26988"/>
                          <a:pt x="1587" y="46831"/>
                          <a:pt x="2381" y="66675"/>
                        </a:cubicBezTo>
                        <a:lnTo>
                          <a:pt x="19050" y="71438"/>
                        </a:lnTo>
                        <a:lnTo>
                          <a:pt x="33338" y="61913"/>
                        </a:lnTo>
                        <a:lnTo>
                          <a:pt x="54769" y="71438"/>
                        </a:lnTo>
                        <a:lnTo>
                          <a:pt x="69056" y="69056"/>
                        </a:lnTo>
                        <a:lnTo>
                          <a:pt x="88106" y="61913"/>
                        </a:lnTo>
                        <a:lnTo>
                          <a:pt x="92869" y="42863"/>
                        </a:lnTo>
                        <a:lnTo>
                          <a:pt x="76200" y="30956"/>
                        </a:lnTo>
                        <a:lnTo>
                          <a:pt x="107156" y="16669"/>
                        </a:lnTo>
                        <a:lnTo>
                          <a:pt x="128588" y="45244"/>
                        </a:lnTo>
                        <a:lnTo>
                          <a:pt x="130969" y="30956"/>
                        </a:lnTo>
                        <a:lnTo>
                          <a:pt x="116681" y="7144"/>
                        </a:lnTo>
                        <a:lnTo>
                          <a:pt x="88106" y="0"/>
                        </a:lnTo>
                        <a:lnTo>
                          <a:pt x="66675" y="21431"/>
                        </a:lnTo>
                        <a:lnTo>
                          <a:pt x="52388" y="16669"/>
                        </a:lnTo>
                        <a:lnTo>
                          <a:pt x="28575" y="14288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grpFill/>
                  <a:ln w="127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  <a:defRPr/>
                    </a:pPr>
                    <a:endParaRPr kumimoji="0" lang="en-GB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Helvetica"/>
                      <a:ea typeface="ＭＳ Ｐゴシック" charset="-128"/>
                      <a:cs typeface="Helvetica"/>
                    </a:endParaRPr>
                  </a:p>
                </p:txBody>
              </p:sp>
            </p:grpSp>
            <p:sp>
              <p:nvSpPr>
                <p:cNvPr id="138" name="Freeform 3121">
                  <a:extLst>
                    <a:ext uri="{FF2B5EF4-FFF2-40B4-BE49-F238E27FC236}">
                      <a16:creationId xmlns:a16="http://schemas.microsoft.com/office/drawing/2014/main" id="{5FD22AF4-110E-43E7-A0C6-EF603176D8F2}"/>
                    </a:ext>
                  </a:extLst>
                </p:cNvPr>
                <p:cNvSpPr/>
                <p:nvPr/>
              </p:nvSpPr>
              <p:spPr>
                <a:xfrm>
                  <a:off x="1209235" y="6088923"/>
                  <a:ext cx="142911" cy="461617"/>
                </a:xfrm>
                <a:custGeom>
                  <a:avLst/>
                  <a:gdLst>
                    <a:gd name="connsiteX0" fmla="*/ 0 w 142875"/>
                    <a:gd name="connsiteY0" fmla="*/ 9525 h 461963"/>
                    <a:gd name="connsiteX1" fmla="*/ 21431 w 142875"/>
                    <a:gd name="connsiteY1" fmla="*/ 14288 h 461963"/>
                    <a:gd name="connsiteX2" fmla="*/ 61913 w 142875"/>
                    <a:gd name="connsiteY2" fmla="*/ 0 h 461963"/>
                    <a:gd name="connsiteX3" fmla="*/ 78581 w 142875"/>
                    <a:gd name="connsiteY3" fmla="*/ 35719 h 461963"/>
                    <a:gd name="connsiteX4" fmla="*/ 83344 w 142875"/>
                    <a:gd name="connsiteY4" fmla="*/ 73819 h 461963"/>
                    <a:gd name="connsiteX5" fmla="*/ 92869 w 142875"/>
                    <a:gd name="connsiteY5" fmla="*/ 252413 h 461963"/>
                    <a:gd name="connsiteX6" fmla="*/ 92869 w 142875"/>
                    <a:gd name="connsiteY6" fmla="*/ 273844 h 461963"/>
                    <a:gd name="connsiteX7" fmla="*/ 92869 w 142875"/>
                    <a:gd name="connsiteY7" fmla="*/ 302419 h 461963"/>
                    <a:gd name="connsiteX8" fmla="*/ 142875 w 142875"/>
                    <a:gd name="connsiteY8" fmla="*/ 385763 h 461963"/>
                    <a:gd name="connsiteX9" fmla="*/ 111919 w 142875"/>
                    <a:gd name="connsiteY9" fmla="*/ 438150 h 461963"/>
                    <a:gd name="connsiteX10" fmla="*/ 61913 w 142875"/>
                    <a:gd name="connsiteY10" fmla="*/ 461963 h 461963"/>
                    <a:gd name="connsiteX11" fmla="*/ 88106 w 142875"/>
                    <a:gd name="connsiteY11" fmla="*/ 419100 h 461963"/>
                    <a:gd name="connsiteX12" fmla="*/ 104775 w 142875"/>
                    <a:gd name="connsiteY12" fmla="*/ 352425 h 461963"/>
                    <a:gd name="connsiteX13" fmla="*/ 83344 w 142875"/>
                    <a:gd name="connsiteY13" fmla="*/ 335757 h 461963"/>
                    <a:gd name="connsiteX14" fmla="*/ 76200 w 142875"/>
                    <a:gd name="connsiteY14" fmla="*/ 297657 h 461963"/>
                    <a:gd name="connsiteX15" fmla="*/ 80963 w 142875"/>
                    <a:gd name="connsiteY15" fmla="*/ 271463 h 461963"/>
                    <a:gd name="connsiteX16" fmla="*/ 69056 w 142875"/>
                    <a:gd name="connsiteY16" fmla="*/ 261938 h 461963"/>
                    <a:gd name="connsiteX17" fmla="*/ 73819 w 142875"/>
                    <a:gd name="connsiteY17" fmla="*/ 230982 h 461963"/>
                    <a:gd name="connsiteX18" fmla="*/ 64294 w 142875"/>
                    <a:gd name="connsiteY18" fmla="*/ 230982 h 461963"/>
                    <a:gd name="connsiteX19" fmla="*/ 69056 w 142875"/>
                    <a:gd name="connsiteY19" fmla="*/ 200025 h 461963"/>
                    <a:gd name="connsiteX20" fmla="*/ 76200 w 142875"/>
                    <a:gd name="connsiteY20" fmla="*/ 190500 h 461963"/>
                    <a:gd name="connsiteX21" fmla="*/ 61913 w 142875"/>
                    <a:gd name="connsiteY21" fmla="*/ 145257 h 461963"/>
                    <a:gd name="connsiteX22" fmla="*/ 54769 w 142875"/>
                    <a:gd name="connsiteY22" fmla="*/ 97632 h 461963"/>
                    <a:gd name="connsiteX23" fmla="*/ 59531 w 142875"/>
                    <a:gd name="connsiteY23" fmla="*/ 61913 h 461963"/>
                    <a:gd name="connsiteX24" fmla="*/ 50006 w 142875"/>
                    <a:gd name="connsiteY24" fmla="*/ 26194 h 461963"/>
                    <a:gd name="connsiteX25" fmla="*/ 0 w 142875"/>
                    <a:gd name="connsiteY25" fmla="*/ 9525 h 461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42875" h="461963">
                      <a:moveTo>
                        <a:pt x="0" y="9525"/>
                      </a:moveTo>
                      <a:lnTo>
                        <a:pt x="21431" y="14288"/>
                      </a:lnTo>
                      <a:lnTo>
                        <a:pt x="61913" y="0"/>
                      </a:lnTo>
                      <a:lnTo>
                        <a:pt x="78581" y="35719"/>
                      </a:lnTo>
                      <a:lnTo>
                        <a:pt x="83344" y="73819"/>
                      </a:lnTo>
                      <a:lnTo>
                        <a:pt x="92869" y="252413"/>
                      </a:lnTo>
                      <a:lnTo>
                        <a:pt x="92869" y="273844"/>
                      </a:lnTo>
                      <a:lnTo>
                        <a:pt x="92869" y="302419"/>
                      </a:lnTo>
                      <a:lnTo>
                        <a:pt x="142875" y="385763"/>
                      </a:lnTo>
                      <a:lnTo>
                        <a:pt x="111919" y="438150"/>
                      </a:lnTo>
                      <a:lnTo>
                        <a:pt x="61913" y="461963"/>
                      </a:lnTo>
                      <a:lnTo>
                        <a:pt x="88106" y="419100"/>
                      </a:lnTo>
                      <a:lnTo>
                        <a:pt x="104775" y="352425"/>
                      </a:lnTo>
                      <a:lnTo>
                        <a:pt x="83344" y="335757"/>
                      </a:lnTo>
                      <a:lnTo>
                        <a:pt x="76200" y="297657"/>
                      </a:lnTo>
                      <a:lnTo>
                        <a:pt x="80963" y="271463"/>
                      </a:lnTo>
                      <a:lnTo>
                        <a:pt x="69056" y="261938"/>
                      </a:lnTo>
                      <a:lnTo>
                        <a:pt x="73819" y="230982"/>
                      </a:lnTo>
                      <a:lnTo>
                        <a:pt x="64294" y="230982"/>
                      </a:lnTo>
                      <a:lnTo>
                        <a:pt x="69056" y="200025"/>
                      </a:lnTo>
                      <a:lnTo>
                        <a:pt x="76200" y="190500"/>
                      </a:lnTo>
                      <a:lnTo>
                        <a:pt x="61913" y="145257"/>
                      </a:lnTo>
                      <a:lnTo>
                        <a:pt x="54769" y="97632"/>
                      </a:lnTo>
                      <a:lnTo>
                        <a:pt x="59531" y="61913"/>
                      </a:lnTo>
                      <a:lnTo>
                        <a:pt x="50006" y="26194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"/>
                    <a:ea typeface="ＭＳ Ｐゴシック" charset="-128"/>
                    <a:cs typeface="Helvetica"/>
                  </a:endParaRPr>
                </a:p>
              </p:txBody>
            </p:sp>
          </p:grpSp>
          <p:sp>
            <p:nvSpPr>
              <p:cNvPr id="136" name="Freeform 3123">
                <a:extLst>
                  <a:ext uri="{FF2B5EF4-FFF2-40B4-BE49-F238E27FC236}">
                    <a16:creationId xmlns:a16="http://schemas.microsoft.com/office/drawing/2014/main" id="{A5B88B9F-6AB0-40B9-BCF0-F79060436535}"/>
                  </a:ext>
                </a:extLst>
              </p:cNvPr>
              <p:cNvSpPr/>
              <p:nvPr/>
            </p:nvSpPr>
            <p:spPr>
              <a:xfrm>
                <a:off x="1168666" y="6112387"/>
                <a:ext cx="100037" cy="190357"/>
              </a:xfrm>
              <a:custGeom>
                <a:avLst/>
                <a:gdLst>
                  <a:gd name="connsiteX0" fmla="*/ 38100 w 100012"/>
                  <a:gd name="connsiteY0" fmla="*/ 0 h 190500"/>
                  <a:gd name="connsiteX1" fmla="*/ 52387 w 100012"/>
                  <a:gd name="connsiteY1" fmla="*/ 80962 h 190500"/>
                  <a:gd name="connsiteX2" fmla="*/ 33337 w 100012"/>
                  <a:gd name="connsiteY2" fmla="*/ 78581 h 190500"/>
                  <a:gd name="connsiteX3" fmla="*/ 7144 w 100012"/>
                  <a:gd name="connsiteY3" fmla="*/ 78581 h 190500"/>
                  <a:gd name="connsiteX4" fmla="*/ 0 w 100012"/>
                  <a:gd name="connsiteY4" fmla="*/ 109537 h 190500"/>
                  <a:gd name="connsiteX5" fmla="*/ 0 w 100012"/>
                  <a:gd name="connsiteY5" fmla="*/ 145256 h 190500"/>
                  <a:gd name="connsiteX6" fmla="*/ 21431 w 100012"/>
                  <a:gd name="connsiteY6" fmla="*/ 142875 h 190500"/>
                  <a:gd name="connsiteX7" fmla="*/ 38100 w 100012"/>
                  <a:gd name="connsiteY7" fmla="*/ 119062 h 190500"/>
                  <a:gd name="connsiteX8" fmla="*/ 54769 w 100012"/>
                  <a:gd name="connsiteY8" fmla="*/ 107156 h 190500"/>
                  <a:gd name="connsiteX9" fmla="*/ 73819 w 100012"/>
                  <a:gd name="connsiteY9" fmla="*/ 145256 h 190500"/>
                  <a:gd name="connsiteX10" fmla="*/ 50006 w 100012"/>
                  <a:gd name="connsiteY10" fmla="*/ 190500 h 190500"/>
                  <a:gd name="connsiteX11" fmla="*/ 88106 w 100012"/>
                  <a:gd name="connsiteY11" fmla="*/ 169069 h 190500"/>
                  <a:gd name="connsiteX12" fmla="*/ 100012 w 100012"/>
                  <a:gd name="connsiteY12" fmla="*/ 147637 h 190500"/>
                  <a:gd name="connsiteX13" fmla="*/ 88106 w 100012"/>
                  <a:gd name="connsiteY13" fmla="*/ 95250 h 190500"/>
                  <a:gd name="connsiteX14" fmla="*/ 76200 w 100012"/>
                  <a:gd name="connsiteY14" fmla="*/ 59531 h 190500"/>
                  <a:gd name="connsiteX15" fmla="*/ 38100 w 100012"/>
                  <a:gd name="connsiteY15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" h="190500">
                    <a:moveTo>
                      <a:pt x="38100" y="0"/>
                    </a:moveTo>
                    <a:lnTo>
                      <a:pt x="52387" y="80962"/>
                    </a:lnTo>
                    <a:lnTo>
                      <a:pt x="33337" y="78581"/>
                    </a:lnTo>
                    <a:lnTo>
                      <a:pt x="7144" y="78581"/>
                    </a:lnTo>
                    <a:lnTo>
                      <a:pt x="0" y="109537"/>
                    </a:lnTo>
                    <a:lnTo>
                      <a:pt x="0" y="145256"/>
                    </a:lnTo>
                    <a:lnTo>
                      <a:pt x="21431" y="142875"/>
                    </a:lnTo>
                    <a:lnTo>
                      <a:pt x="38100" y="119062"/>
                    </a:lnTo>
                    <a:lnTo>
                      <a:pt x="54769" y="107156"/>
                    </a:lnTo>
                    <a:lnTo>
                      <a:pt x="73819" y="145256"/>
                    </a:lnTo>
                    <a:lnTo>
                      <a:pt x="50006" y="190500"/>
                    </a:lnTo>
                    <a:lnTo>
                      <a:pt x="88106" y="169069"/>
                    </a:lnTo>
                    <a:lnTo>
                      <a:pt x="100012" y="147637"/>
                    </a:lnTo>
                    <a:lnTo>
                      <a:pt x="88106" y="95250"/>
                    </a:lnTo>
                    <a:lnTo>
                      <a:pt x="76200" y="59531"/>
                    </a:lnTo>
                    <a:lnTo>
                      <a:pt x="38100" y="0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ＭＳ Ｐゴシック" charset="-128"/>
                  <a:cs typeface="Helvetica"/>
                </a:endParaRPr>
              </a:p>
            </p:txBody>
          </p:sp>
        </p:grpSp>
        <p:sp>
          <p:nvSpPr>
            <p:cNvPr id="134" name="Freeform 3125">
              <a:extLst>
                <a:ext uri="{FF2B5EF4-FFF2-40B4-BE49-F238E27FC236}">
                  <a16:creationId xmlns:a16="http://schemas.microsoft.com/office/drawing/2014/main" id="{8202A159-676E-4838-9776-969E1F8F5A22}"/>
                </a:ext>
              </a:extLst>
            </p:cNvPr>
            <p:cNvSpPr/>
            <p:nvPr/>
          </p:nvSpPr>
          <p:spPr>
            <a:xfrm>
              <a:off x="1154211" y="6260437"/>
              <a:ext cx="46049" cy="85661"/>
            </a:xfrm>
            <a:custGeom>
              <a:avLst/>
              <a:gdLst>
                <a:gd name="connsiteX0" fmla="*/ 23813 w 45244"/>
                <a:gd name="connsiteY0" fmla="*/ 0 h 85725"/>
                <a:gd name="connsiteX1" fmla="*/ 0 w 45244"/>
                <a:gd name="connsiteY1" fmla="*/ 52387 h 85725"/>
                <a:gd name="connsiteX2" fmla="*/ 26194 w 45244"/>
                <a:gd name="connsiteY2" fmla="*/ 85725 h 85725"/>
                <a:gd name="connsiteX3" fmla="*/ 45244 w 45244"/>
                <a:gd name="connsiteY3" fmla="*/ 61912 h 85725"/>
                <a:gd name="connsiteX4" fmla="*/ 23813 w 45244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44" h="85725">
                  <a:moveTo>
                    <a:pt x="23813" y="0"/>
                  </a:moveTo>
                  <a:lnTo>
                    <a:pt x="0" y="52387"/>
                  </a:lnTo>
                  <a:lnTo>
                    <a:pt x="26194" y="85725"/>
                  </a:lnTo>
                  <a:lnTo>
                    <a:pt x="45244" y="61912"/>
                  </a:lnTo>
                  <a:lnTo>
                    <a:pt x="23813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 charset="-128"/>
                <a:cs typeface="Helvetica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3898B90B-ADF6-4308-87C7-9B902D6A9477}"/>
              </a:ext>
            </a:extLst>
          </p:cNvPr>
          <p:cNvSpPr txBox="1"/>
          <p:nvPr/>
        </p:nvSpPr>
        <p:spPr>
          <a:xfrm>
            <a:off x="3161654" y="1020082"/>
            <a:ext cx="251226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u="sng" dirty="0"/>
              <a:t>Mid West</a:t>
            </a:r>
            <a:endParaRPr lang="en-US" sz="1200" b="1" dirty="0"/>
          </a:p>
          <a:p>
            <a:r>
              <a:rPr lang="en-US" sz="1200" dirty="0"/>
              <a:t>John Sawyer IV</a:t>
            </a:r>
          </a:p>
          <a:p>
            <a:r>
              <a:rPr lang="en-US" sz="1200" dirty="0">
                <a:hlinkClick r:id="rId4"/>
              </a:rPr>
              <a:t>John.Row.Sawyer@jci.com</a:t>
            </a:r>
            <a:r>
              <a:rPr lang="en-US" sz="1200" dirty="0"/>
              <a:t> </a:t>
            </a:r>
          </a:p>
          <a:p>
            <a:endParaRPr lang="en-US" sz="1200" b="1" dirty="0"/>
          </a:p>
          <a:p>
            <a:r>
              <a:rPr lang="en-US" sz="1200" b="1" u="sng" dirty="0"/>
              <a:t>Mountain West</a:t>
            </a:r>
          </a:p>
          <a:p>
            <a:r>
              <a:rPr lang="en-US" sz="1200" dirty="0"/>
              <a:t>Matt Kessler</a:t>
            </a:r>
          </a:p>
          <a:p>
            <a:r>
              <a:rPr lang="en-US" sz="1200" dirty="0">
                <a:hlinkClick r:id="rId5"/>
              </a:rPr>
              <a:t>Matthew.Kessler@jci.com</a:t>
            </a:r>
            <a:r>
              <a:rPr lang="en-US" sz="1200" dirty="0"/>
              <a:t> </a:t>
            </a:r>
          </a:p>
          <a:p>
            <a:endParaRPr lang="en-US" sz="1200" b="1" dirty="0"/>
          </a:p>
          <a:p>
            <a:r>
              <a:rPr lang="en-US" sz="1200" b="1" u="sng" dirty="0"/>
              <a:t>Southwest</a:t>
            </a:r>
            <a:endParaRPr lang="en-US" sz="1200" u="sng" dirty="0"/>
          </a:p>
          <a:p>
            <a:r>
              <a:rPr lang="en-US" sz="1200" dirty="0"/>
              <a:t>Bob Budnieski</a:t>
            </a:r>
          </a:p>
          <a:p>
            <a:r>
              <a:rPr lang="en-US" sz="1200" dirty="0">
                <a:hlinkClick r:id="rId6"/>
              </a:rPr>
              <a:t>Robert.Budnieski@jci.com</a:t>
            </a:r>
            <a:r>
              <a:rPr lang="en-US" sz="1200" dirty="0"/>
              <a:t> </a:t>
            </a:r>
          </a:p>
          <a:p>
            <a:endParaRPr lang="en-US" sz="1200" b="1" dirty="0"/>
          </a:p>
          <a:p>
            <a:r>
              <a:rPr lang="en-US" sz="1200" b="1" u="sng" dirty="0"/>
              <a:t>Pacific Northwest</a:t>
            </a:r>
          </a:p>
          <a:p>
            <a:r>
              <a:rPr lang="en-US" sz="1200" dirty="0"/>
              <a:t>Dan Moore</a:t>
            </a:r>
          </a:p>
          <a:p>
            <a:r>
              <a:rPr lang="en-US" sz="1200" dirty="0">
                <a:hlinkClick r:id="rId7"/>
              </a:rPr>
              <a:t>Daniel.4.Moore@jci.com</a:t>
            </a:r>
            <a:r>
              <a:rPr lang="en-US" sz="1200" dirty="0"/>
              <a:t> 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b="1" u="sng" dirty="0"/>
              <a:t>Sales Support Manager</a:t>
            </a:r>
          </a:p>
          <a:p>
            <a:r>
              <a:rPr lang="en-US" sz="1200" dirty="0"/>
              <a:t>Chuck Caudill</a:t>
            </a:r>
          </a:p>
          <a:p>
            <a:r>
              <a:rPr lang="en-US" sz="1200" dirty="0">
                <a:solidFill>
                  <a:srgbClr val="FF0000"/>
                </a:solidFill>
                <a:hlinkClick r:id="rId8"/>
              </a:rPr>
              <a:t>Chuck.Caudill@jci.com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endParaRPr lang="en-US" sz="1200" dirty="0"/>
          </a:p>
          <a:p>
            <a:r>
              <a:rPr lang="en-US" sz="1200" b="1" u="sng" dirty="0"/>
              <a:t>National Sales Manager</a:t>
            </a:r>
          </a:p>
          <a:p>
            <a:r>
              <a:rPr lang="en-US" sz="1200" dirty="0"/>
              <a:t>Chris Maletich</a:t>
            </a:r>
          </a:p>
          <a:p>
            <a:r>
              <a:rPr lang="en-US" sz="1200" dirty="0">
                <a:hlinkClick r:id="rId9"/>
              </a:rPr>
              <a:t>Chris.Maletich@jci.com</a:t>
            </a:r>
            <a:r>
              <a:rPr lang="en-US" sz="1200" dirty="0"/>
              <a:t> </a:t>
            </a:r>
          </a:p>
        </p:txBody>
      </p:sp>
      <p:sp>
        <p:nvSpPr>
          <p:cNvPr id="146" name="Title 1">
            <a:extLst>
              <a:ext uri="{FF2B5EF4-FFF2-40B4-BE49-F238E27FC236}">
                <a16:creationId xmlns:a16="http://schemas.microsoft.com/office/drawing/2014/main" id="{C7FB8CD0-EECA-49B8-8708-8057EB2D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7" y="271216"/>
            <a:ext cx="5268153" cy="83952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Autocall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Sales Team FY23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96FC7FB-BEB2-440A-B405-4E7C77367364}"/>
              </a:ext>
            </a:extLst>
          </p:cNvPr>
          <p:cNvSpPr txBox="1"/>
          <p:nvPr/>
        </p:nvSpPr>
        <p:spPr>
          <a:xfrm>
            <a:off x="220257" y="1393318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72453DE-7AAE-4741-8F35-1FC3EED936E5}"/>
              </a:ext>
            </a:extLst>
          </p:cNvPr>
          <p:cNvSpPr txBox="1"/>
          <p:nvPr/>
        </p:nvSpPr>
        <p:spPr>
          <a:xfrm>
            <a:off x="240019" y="3510945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B524892-C0B9-4177-A8C3-BA0D1B12DC32}"/>
              </a:ext>
            </a:extLst>
          </p:cNvPr>
          <p:cNvSpPr txBox="1"/>
          <p:nvPr/>
        </p:nvSpPr>
        <p:spPr>
          <a:xfrm>
            <a:off x="228654" y="2115420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A1DE221-2A91-4E0A-842D-FF5CC1E0B67B}"/>
              </a:ext>
            </a:extLst>
          </p:cNvPr>
          <p:cNvSpPr txBox="1"/>
          <p:nvPr/>
        </p:nvSpPr>
        <p:spPr>
          <a:xfrm>
            <a:off x="248750" y="2807383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7646192-1110-4053-A4AD-DA1E4B2C0A9C}"/>
              </a:ext>
            </a:extLst>
          </p:cNvPr>
          <p:cNvSpPr txBox="1"/>
          <p:nvPr/>
        </p:nvSpPr>
        <p:spPr>
          <a:xfrm>
            <a:off x="252099" y="4266608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71AFDAF-286D-4EE0-9217-837FB3090DA3}"/>
              </a:ext>
            </a:extLst>
          </p:cNvPr>
          <p:cNvSpPr txBox="1"/>
          <p:nvPr/>
        </p:nvSpPr>
        <p:spPr>
          <a:xfrm>
            <a:off x="242573" y="5022271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3F93D78-BF6D-4A2A-9908-565291C59F57}"/>
              </a:ext>
            </a:extLst>
          </p:cNvPr>
          <p:cNvSpPr txBox="1"/>
          <p:nvPr/>
        </p:nvSpPr>
        <p:spPr>
          <a:xfrm>
            <a:off x="248750" y="5743351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3506042-0F59-49CD-899D-F4E33B43779C}"/>
              </a:ext>
            </a:extLst>
          </p:cNvPr>
          <p:cNvSpPr txBox="1"/>
          <p:nvPr/>
        </p:nvSpPr>
        <p:spPr>
          <a:xfrm>
            <a:off x="2881514" y="1393318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EB8C64A-9621-4D24-B2E4-85D2AF86D15E}"/>
              </a:ext>
            </a:extLst>
          </p:cNvPr>
          <p:cNvSpPr txBox="1"/>
          <p:nvPr/>
        </p:nvSpPr>
        <p:spPr>
          <a:xfrm>
            <a:off x="2881514" y="2140831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3D72546-E060-4379-89A0-8106D0024879}"/>
              </a:ext>
            </a:extLst>
          </p:cNvPr>
          <p:cNvSpPr txBox="1"/>
          <p:nvPr/>
        </p:nvSpPr>
        <p:spPr>
          <a:xfrm>
            <a:off x="2888566" y="2906121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878C838-3573-4A34-A9AE-377FF846F7C1}"/>
              </a:ext>
            </a:extLst>
          </p:cNvPr>
          <p:cNvSpPr txBox="1"/>
          <p:nvPr/>
        </p:nvSpPr>
        <p:spPr>
          <a:xfrm>
            <a:off x="2875481" y="3648189"/>
            <a:ext cx="247650" cy="253916"/>
          </a:xfrm>
          <a:prstGeom prst="rect">
            <a:avLst/>
          </a:prstGeom>
          <a:solidFill>
            <a:schemeClr val="tx1"/>
          </a:solidFill>
          <a:ln w="12700">
            <a:solidFill>
              <a:srgbClr val="C9153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B92FF0F-763B-40D2-A9B4-87131B418DE2}"/>
              </a:ext>
            </a:extLst>
          </p:cNvPr>
          <p:cNvSpPr txBox="1"/>
          <p:nvPr/>
        </p:nvSpPr>
        <p:spPr>
          <a:xfrm>
            <a:off x="497760" y="707136"/>
            <a:ext cx="2176798" cy="583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b="1" dirty="0"/>
          </a:p>
          <a:p>
            <a:r>
              <a:rPr lang="en-US" sz="1200" b="1" u="sng" dirty="0"/>
              <a:t>Canada</a:t>
            </a:r>
          </a:p>
          <a:p>
            <a:r>
              <a:rPr lang="en-US" sz="1200" dirty="0"/>
              <a:t>Andy Foweather</a:t>
            </a:r>
          </a:p>
          <a:p>
            <a:r>
              <a:rPr lang="en-US" sz="1200" dirty="0">
                <a:hlinkClick r:id="rId10"/>
              </a:rPr>
              <a:t>Andrew.Foweather@jci.com</a:t>
            </a:r>
            <a:r>
              <a:rPr lang="en-US" sz="1200" dirty="0"/>
              <a:t> </a:t>
            </a:r>
          </a:p>
          <a:p>
            <a:endParaRPr lang="en-US" sz="1200" b="1" dirty="0"/>
          </a:p>
          <a:p>
            <a:r>
              <a:rPr lang="en-US" sz="1200" b="1" u="sng" dirty="0"/>
              <a:t>New England</a:t>
            </a:r>
          </a:p>
          <a:p>
            <a:r>
              <a:rPr lang="en-US" sz="1200" dirty="0"/>
              <a:t>Melanie Cobb</a:t>
            </a:r>
          </a:p>
          <a:p>
            <a:r>
              <a:rPr lang="en-US" sz="1200" dirty="0">
                <a:hlinkClick r:id="rId11"/>
              </a:rPr>
              <a:t>Melanie.a.Cobb@jci.com</a:t>
            </a:r>
            <a:r>
              <a:rPr lang="en-US" sz="1200" dirty="0"/>
              <a:t> </a:t>
            </a:r>
          </a:p>
          <a:p>
            <a:endParaRPr lang="en-US" sz="1200" b="1" dirty="0"/>
          </a:p>
          <a:p>
            <a:r>
              <a:rPr lang="en-US" sz="1200" b="1" u="sng" dirty="0"/>
              <a:t>Northeast</a:t>
            </a:r>
          </a:p>
          <a:p>
            <a:r>
              <a:rPr lang="en-US" sz="1200" dirty="0"/>
              <a:t>Monica Szmajlo</a:t>
            </a:r>
          </a:p>
          <a:p>
            <a:r>
              <a:rPr lang="en-US" sz="1200" dirty="0">
                <a:hlinkClick r:id="rId12"/>
              </a:rPr>
              <a:t>Monica.Szmajlo@jci.com</a:t>
            </a:r>
            <a:r>
              <a:rPr lang="en-US" sz="1200" dirty="0"/>
              <a:t> </a:t>
            </a:r>
          </a:p>
          <a:p>
            <a:endParaRPr lang="en-US" sz="1200" b="1" dirty="0"/>
          </a:p>
          <a:p>
            <a:r>
              <a:rPr lang="en-US" sz="1200" b="1" u="sng" dirty="0"/>
              <a:t>Mid Atlantic</a:t>
            </a:r>
          </a:p>
          <a:p>
            <a:r>
              <a:rPr lang="en-US" sz="1200" dirty="0"/>
              <a:t>Jamie Black</a:t>
            </a:r>
          </a:p>
          <a:p>
            <a:r>
              <a:rPr lang="en-US" sz="1200" dirty="0">
                <a:hlinkClick r:id="rId13"/>
              </a:rPr>
              <a:t>Jamie.Black@jci.com</a:t>
            </a:r>
            <a:r>
              <a:rPr lang="en-US" sz="1200" dirty="0"/>
              <a:t> </a:t>
            </a:r>
          </a:p>
          <a:p>
            <a:endParaRPr lang="en-US" sz="1200" b="1" dirty="0"/>
          </a:p>
          <a:p>
            <a:r>
              <a:rPr lang="en-US" sz="1200" b="1" u="sng" dirty="0"/>
              <a:t>Southeast</a:t>
            </a:r>
            <a:endParaRPr lang="en-US" sz="1200" dirty="0"/>
          </a:p>
          <a:p>
            <a:r>
              <a:rPr lang="en-US" sz="1200" dirty="0"/>
              <a:t>Josh Tanner</a:t>
            </a:r>
          </a:p>
          <a:p>
            <a:r>
              <a:rPr lang="en-US" sz="1200" dirty="0">
                <a:hlinkClick r:id="rId14"/>
              </a:rPr>
              <a:t>Joshua.Tanner@jci.com</a:t>
            </a:r>
            <a:r>
              <a:rPr lang="en-US" sz="1200" dirty="0"/>
              <a:t> </a:t>
            </a:r>
          </a:p>
          <a:p>
            <a:endParaRPr lang="en-US" sz="1200" b="1" dirty="0"/>
          </a:p>
          <a:p>
            <a:r>
              <a:rPr lang="en-US" sz="1200" b="1" u="sng" dirty="0"/>
              <a:t>South Central</a:t>
            </a:r>
          </a:p>
          <a:p>
            <a:r>
              <a:rPr lang="en-US" sz="1200" dirty="0"/>
              <a:t>Dan Brinkman</a:t>
            </a:r>
          </a:p>
          <a:p>
            <a:r>
              <a:rPr lang="en-US" sz="1200" dirty="0">
                <a:hlinkClick r:id="rId15"/>
              </a:rPr>
              <a:t>Dan.Brinkman@jci.com</a:t>
            </a:r>
            <a:r>
              <a:rPr lang="en-US" sz="1200" dirty="0"/>
              <a:t> </a:t>
            </a:r>
          </a:p>
          <a:p>
            <a:endParaRPr lang="en-US" sz="1200" b="1" dirty="0"/>
          </a:p>
          <a:p>
            <a:r>
              <a:rPr lang="en-US" sz="1200" b="1" u="sng" dirty="0"/>
              <a:t>Great Lakes</a:t>
            </a:r>
          </a:p>
          <a:p>
            <a:r>
              <a:rPr lang="en-US" sz="1200" dirty="0"/>
              <a:t>Al Richards</a:t>
            </a:r>
          </a:p>
          <a:p>
            <a:r>
              <a:rPr lang="en-US" sz="1200" dirty="0">
                <a:hlinkClick r:id="rId16"/>
              </a:rPr>
              <a:t>Al.Richards@jci.com</a:t>
            </a:r>
            <a:r>
              <a:rPr lang="en-US" sz="1200" dirty="0"/>
              <a:t> </a:t>
            </a:r>
          </a:p>
          <a:p>
            <a:endParaRPr lang="en-US" sz="9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9ED3D-53BB-4BD1-986A-3CCB91F4F144}"/>
              </a:ext>
            </a:extLst>
          </p:cNvPr>
          <p:cNvSpPr txBox="1"/>
          <p:nvPr/>
        </p:nvSpPr>
        <p:spPr>
          <a:xfrm>
            <a:off x="11497085" y="6542736"/>
            <a:ext cx="680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01/2023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49674D6-BA8A-4570-ABF6-4BAE635CC69B}"/>
              </a:ext>
            </a:extLst>
          </p:cNvPr>
          <p:cNvSpPr/>
          <p:nvPr/>
        </p:nvSpPr>
        <p:spPr>
          <a:xfrm>
            <a:off x="5529105" y="3886200"/>
            <a:ext cx="808893" cy="1065125"/>
          </a:xfrm>
          <a:custGeom>
            <a:avLst/>
            <a:gdLst>
              <a:gd name="connsiteX0" fmla="*/ 241161 w 808893"/>
              <a:gd name="connsiteY0" fmla="*/ 1065125 h 1065125"/>
              <a:gd name="connsiteX1" fmla="*/ 808893 w 808893"/>
              <a:gd name="connsiteY1" fmla="*/ 1047541 h 1065125"/>
              <a:gd name="connsiteX2" fmla="*/ 422031 w 808893"/>
              <a:gd name="connsiteY2" fmla="*/ 530051 h 1065125"/>
              <a:gd name="connsiteX3" fmla="*/ 509954 w 808893"/>
              <a:gd name="connsiteY3" fmla="*/ 125604 h 1065125"/>
              <a:gd name="connsiteX4" fmla="*/ 80387 w 808893"/>
              <a:gd name="connsiteY4" fmla="*/ 0 h 1065125"/>
              <a:gd name="connsiteX5" fmla="*/ 60291 w 808893"/>
              <a:gd name="connsiteY5" fmla="*/ 20097 h 1065125"/>
              <a:gd name="connsiteX6" fmla="*/ 75363 w 808893"/>
              <a:gd name="connsiteY6" fmla="*/ 42705 h 1065125"/>
              <a:gd name="connsiteX7" fmla="*/ 75363 w 808893"/>
              <a:gd name="connsiteY7" fmla="*/ 77875 h 1065125"/>
              <a:gd name="connsiteX8" fmla="*/ 57779 w 808893"/>
              <a:gd name="connsiteY8" fmla="*/ 90435 h 1065125"/>
              <a:gd name="connsiteX9" fmla="*/ 55266 w 808893"/>
              <a:gd name="connsiteY9" fmla="*/ 113044 h 1065125"/>
              <a:gd name="connsiteX10" fmla="*/ 60291 w 808893"/>
              <a:gd name="connsiteY10" fmla="*/ 150725 h 1065125"/>
              <a:gd name="connsiteX11" fmla="*/ 2513 w 808893"/>
              <a:gd name="connsiteY11" fmla="*/ 200967 h 1065125"/>
              <a:gd name="connsiteX12" fmla="*/ 0 w 808893"/>
              <a:gd name="connsiteY12" fmla="*/ 241160 h 1065125"/>
              <a:gd name="connsiteX13" fmla="*/ 27633 w 808893"/>
              <a:gd name="connsiteY13" fmla="*/ 281354 h 1065125"/>
              <a:gd name="connsiteX14" fmla="*/ 25121 w 808893"/>
              <a:gd name="connsiteY14" fmla="*/ 371789 h 1065125"/>
              <a:gd name="connsiteX15" fmla="*/ 17585 w 808893"/>
              <a:gd name="connsiteY15" fmla="*/ 434591 h 1065125"/>
              <a:gd name="connsiteX16" fmla="*/ 40194 w 808893"/>
              <a:gd name="connsiteY16" fmla="*/ 489857 h 1065125"/>
              <a:gd name="connsiteX17" fmla="*/ 60291 w 808893"/>
              <a:gd name="connsiteY17" fmla="*/ 525026 h 1065125"/>
              <a:gd name="connsiteX18" fmla="*/ 60291 w 808893"/>
              <a:gd name="connsiteY18" fmla="*/ 560196 h 1065125"/>
              <a:gd name="connsiteX19" fmla="*/ 47730 w 808893"/>
              <a:gd name="connsiteY19" fmla="*/ 600389 h 1065125"/>
              <a:gd name="connsiteX20" fmla="*/ 105508 w 808893"/>
              <a:gd name="connsiteY20" fmla="*/ 617974 h 1065125"/>
              <a:gd name="connsiteX21" fmla="*/ 135653 w 808893"/>
              <a:gd name="connsiteY21" fmla="*/ 575268 h 1065125"/>
              <a:gd name="connsiteX22" fmla="*/ 140677 w 808893"/>
              <a:gd name="connsiteY22" fmla="*/ 615462 h 1065125"/>
              <a:gd name="connsiteX23" fmla="*/ 138165 w 808893"/>
              <a:gd name="connsiteY23" fmla="*/ 653143 h 1065125"/>
              <a:gd name="connsiteX24" fmla="*/ 125605 w 808893"/>
              <a:gd name="connsiteY24" fmla="*/ 663191 h 1065125"/>
              <a:gd name="connsiteX25" fmla="*/ 110532 w 808893"/>
              <a:gd name="connsiteY25" fmla="*/ 655655 h 1065125"/>
              <a:gd name="connsiteX26" fmla="*/ 97972 w 808893"/>
              <a:gd name="connsiteY26" fmla="*/ 698360 h 1065125"/>
              <a:gd name="connsiteX27" fmla="*/ 105508 w 808893"/>
              <a:gd name="connsiteY27" fmla="*/ 738554 h 1065125"/>
              <a:gd name="connsiteX28" fmla="*/ 130629 w 808893"/>
              <a:gd name="connsiteY28" fmla="*/ 761163 h 1065125"/>
              <a:gd name="connsiteX29" fmla="*/ 150726 w 808893"/>
              <a:gd name="connsiteY29" fmla="*/ 778747 h 1065125"/>
              <a:gd name="connsiteX30" fmla="*/ 150726 w 808893"/>
              <a:gd name="connsiteY30" fmla="*/ 801356 h 1065125"/>
              <a:gd name="connsiteX31" fmla="*/ 150726 w 808893"/>
              <a:gd name="connsiteY31" fmla="*/ 801356 h 1065125"/>
              <a:gd name="connsiteX32" fmla="*/ 133141 w 808893"/>
              <a:gd name="connsiteY32" fmla="*/ 826477 h 1065125"/>
              <a:gd name="connsiteX33" fmla="*/ 178359 w 808893"/>
              <a:gd name="connsiteY33" fmla="*/ 904352 h 1065125"/>
              <a:gd name="connsiteX34" fmla="*/ 183383 w 808893"/>
              <a:gd name="connsiteY34" fmla="*/ 972178 h 1065125"/>
              <a:gd name="connsiteX35" fmla="*/ 211016 w 808893"/>
              <a:gd name="connsiteY35" fmla="*/ 1002323 h 1065125"/>
              <a:gd name="connsiteX36" fmla="*/ 241161 w 808893"/>
              <a:gd name="connsiteY36" fmla="*/ 1065125 h 10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8893" h="1065125">
                <a:moveTo>
                  <a:pt x="241161" y="1065125"/>
                </a:moveTo>
                <a:lnTo>
                  <a:pt x="808893" y="1047541"/>
                </a:lnTo>
                <a:lnTo>
                  <a:pt x="422031" y="530051"/>
                </a:lnTo>
                <a:lnTo>
                  <a:pt x="509954" y="125604"/>
                </a:lnTo>
                <a:lnTo>
                  <a:pt x="80387" y="0"/>
                </a:lnTo>
                <a:lnTo>
                  <a:pt x="60291" y="20097"/>
                </a:lnTo>
                <a:lnTo>
                  <a:pt x="75363" y="42705"/>
                </a:lnTo>
                <a:lnTo>
                  <a:pt x="75363" y="77875"/>
                </a:lnTo>
                <a:lnTo>
                  <a:pt x="57779" y="90435"/>
                </a:lnTo>
                <a:lnTo>
                  <a:pt x="55266" y="113044"/>
                </a:lnTo>
                <a:lnTo>
                  <a:pt x="60291" y="150725"/>
                </a:lnTo>
                <a:lnTo>
                  <a:pt x="2513" y="200967"/>
                </a:lnTo>
                <a:lnTo>
                  <a:pt x="0" y="241160"/>
                </a:lnTo>
                <a:lnTo>
                  <a:pt x="27633" y="281354"/>
                </a:lnTo>
                <a:cubicBezTo>
                  <a:pt x="26796" y="311499"/>
                  <a:pt x="25958" y="341644"/>
                  <a:pt x="25121" y="371789"/>
                </a:cubicBezTo>
                <a:lnTo>
                  <a:pt x="17585" y="434591"/>
                </a:lnTo>
                <a:lnTo>
                  <a:pt x="40194" y="489857"/>
                </a:lnTo>
                <a:lnTo>
                  <a:pt x="60291" y="525026"/>
                </a:lnTo>
                <a:lnTo>
                  <a:pt x="60291" y="560196"/>
                </a:lnTo>
                <a:lnTo>
                  <a:pt x="47730" y="600389"/>
                </a:lnTo>
                <a:lnTo>
                  <a:pt x="105508" y="617974"/>
                </a:lnTo>
                <a:lnTo>
                  <a:pt x="135653" y="575268"/>
                </a:lnTo>
                <a:lnTo>
                  <a:pt x="140677" y="615462"/>
                </a:lnTo>
                <a:lnTo>
                  <a:pt x="138165" y="653143"/>
                </a:lnTo>
                <a:lnTo>
                  <a:pt x="125605" y="663191"/>
                </a:lnTo>
                <a:lnTo>
                  <a:pt x="110532" y="655655"/>
                </a:lnTo>
                <a:lnTo>
                  <a:pt x="97972" y="698360"/>
                </a:lnTo>
                <a:lnTo>
                  <a:pt x="105508" y="738554"/>
                </a:lnTo>
                <a:lnTo>
                  <a:pt x="130629" y="761163"/>
                </a:lnTo>
                <a:lnTo>
                  <a:pt x="150726" y="778747"/>
                </a:lnTo>
                <a:lnTo>
                  <a:pt x="150726" y="801356"/>
                </a:lnTo>
                <a:lnTo>
                  <a:pt x="150726" y="801356"/>
                </a:lnTo>
                <a:lnTo>
                  <a:pt x="133141" y="826477"/>
                </a:lnTo>
                <a:lnTo>
                  <a:pt x="178359" y="904352"/>
                </a:lnTo>
                <a:lnTo>
                  <a:pt x="183383" y="972178"/>
                </a:lnTo>
                <a:lnTo>
                  <a:pt x="211016" y="1002323"/>
                </a:lnTo>
                <a:lnTo>
                  <a:pt x="241161" y="1065125"/>
                </a:lnTo>
                <a:close/>
              </a:path>
            </a:pathLst>
          </a:custGeom>
          <a:solidFill>
            <a:srgbClr val="76717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F17B7A50-55B5-4F85-8F80-9C1CBFD2C689}"/>
              </a:ext>
            </a:extLst>
          </p:cNvPr>
          <p:cNvSpPr/>
          <p:nvPr/>
        </p:nvSpPr>
        <p:spPr>
          <a:xfrm>
            <a:off x="2973832" y="5078136"/>
            <a:ext cx="183621" cy="15482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tar: 5 Points 158">
            <a:extLst>
              <a:ext uri="{FF2B5EF4-FFF2-40B4-BE49-F238E27FC236}">
                <a16:creationId xmlns:a16="http://schemas.microsoft.com/office/drawing/2014/main" id="{C17D9E6B-D4F2-49C9-8CB3-917770E927C9}"/>
              </a:ext>
            </a:extLst>
          </p:cNvPr>
          <p:cNvSpPr/>
          <p:nvPr/>
        </p:nvSpPr>
        <p:spPr>
          <a:xfrm>
            <a:off x="2970520" y="4385893"/>
            <a:ext cx="183621" cy="154821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Star: 5 Points 159">
            <a:extLst>
              <a:ext uri="{FF2B5EF4-FFF2-40B4-BE49-F238E27FC236}">
                <a16:creationId xmlns:a16="http://schemas.microsoft.com/office/drawing/2014/main" id="{7C5FA1A2-2D01-4982-8A68-AED2AD88F2CD}"/>
              </a:ext>
            </a:extLst>
          </p:cNvPr>
          <p:cNvSpPr/>
          <p:nvPr/>
        </p:nvSpPr>
        <p:spPr>
          <a:xfrm>
            <a:off x="10299996" y="5755251"/>
            <a:ext cx="183621" cy="154821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tar: 5 Points 160">
            <a:extLst>
              <a:ext uri="{FF2B5EF4-FFF2-40B4-BE49-F238E27FC236}">
                <a16:creationId xmlns:a16="http://schemas.microsoft.com/office/drawing/2014/main" id="{6094C843-0F1B-4341-BF5F-1A5FE3548F28}"/>
              </a:ext>
            </a:extLst>
          </p:cNvPr>
          <p:cNvSpPr/>
          <p:nvPr/>
        </p:nvSpPr>
        <p:spPr>
          <a:xfrm>
            <a:off x="10721808" y="3846315"/>
            <a:ext cx="183621" cy="154821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5908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2209003A_Autocall Partner Conference PPT Template_1" id="{B61E57E9-0436-A64F-B5D9-6676889F65B4}" vid="{53061A55-CE45-404C-B8AF-1A811C06AF25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2209003A_Autocall Partner Conference PPT Template_1" id="{B61E57E9-0436-A64F-B5D9-6676889F65B4}" vid="{88D49CB1-20B8-8F4E-BA33-0E1763E5892E}"/>
    </a:ext>
  </a:extLst>
</a:theme>
</file>

<file path=ppt/theme/theme3.xml><?xml version="1.0" encoding="utf-8"?>
<a:theme xmlns:a="http://schemas.openxmlformats.org/drawingml/2006/main" name="Showcase, products, infographi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2209003A_Autocall Partner Conference PPT Template_1" id="{B61E57E9-0436-A64F-B5D9-6676889F65B4}" vid="{205194FE-56CB-C14E-884E-9E904C7DA3DC}"/>
    </a:ext>
  </a:extLst>
</a:theme>
</file>

<file path=ppt/theme/theme4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D2209003A_Autocall Partner Conference PPT Template_1" id="{B61E57E9-0436-A64F-B5D9-6676889F65B4}" vid="{2415D8F7-2A9F-144B-ABD5-F698EE28B02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8D965341A4A34C91D6C2E6E4C8B9B7" ma:contentTypeVersion="7" ma:contentTypeDescription="Create a new document." ma:contentTypeScope="" ma:versionID="8d89394cb643bb15623d9cecbbbc13a7">
  <xsd:schema xmlns:xsd="http://www.w3.org/2001/XMLSchema" xmlns:xs="http://www.w3.org/2001/XMLSchema" xmlns:p="http://schemas.microsoft.com/office/2006/metadata/properties" xmlns:ns2="6f593454-9dc8-4f0b-a56c-f8fc28dcb378" xmlns:ns3="a512b6a8-a3b9-4b3c-b5af-5c0554b9ce04" targetNamespace="http://schemas.microsoft.com/office/2006/metadata/properties" ma:root="true" ma:fieldsID="dd1de55aed3b045a2e7e76b382a19f0b" ns2:_="" ns3:_="">
    <xsd:import namespace="6f593454-9dc8-4f0b-a56c-f8fc28dcb378"/>
    <xsd:import namespace="a512b6a8-a3b9-4b3c-b5af-5c0554b9ce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93454-9dc8-4f0b-a56c-f8fc28dcb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2a00314-ae30-474d-911b-f8e025e1af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2b6a8-a3b9-4b3c-b5af-5c0554b9ce0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d68778b-98aa-448e-bac5-359197a365bc}" ma:internalName="TaxCatchAll" ma:showField="CatchAllData" ma:web="a512b6a8-a3b9-4b3c-b5af-5c0554b9ce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12b6a8-a3b9-4b3c-b5af-5c0554b9ce04" xsi:nil="true"/>
    <lcf76f155ced4ddcb4097134ff3c332f xmlns="6f593454-9dc8-4f0b-a56c-f8fc28dcb37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7E32D9-E04E-4469-8D45-3E9734BE71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261E63-DB23-4F07-A198-446F737EAC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93454-9dc8-4f0b-a56c-f8fc28dcb378"/>
    <ds:schemaRef ds:uri="a512b6a8-a3b9-4b3c-b5af-5c0554b9c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9CF344-F93B-450E-9981-FCA43F7AD70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512b6a8-a3b9-4b3c-b5af-5c0554b9ce04"/>
    <ds:schemaRef ds:uri="http://purl.org/dc/elements/1.1/"/>
    <ds:schemaRef ds:uri="http://schemas.microsoft.com/office/2006/metadata/properties"/>
    <ds:schemaRef ds:uri="6f593454-9dc8-4f0b-a56c-f8fc28dcb3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3512</TotalTime>
  <Words>175</Words>
  <Application>Microsoft Office PowerPoint</Application>
  <PresentationFormat>Widescreen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Times New Roman</vt:lpstr>
      <vt:lpstr>Dividers</vt:lpstr>
      <vt:lpstr>Slides</vt:lpstr>
      <vt:lpstr>Showcase, products, infographics</vt:lpstr>
      <vt:lpstr>Closing slides</vt:lpstr>
      <vt:lpstr>Autocall Sales Team FY23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Agnieszka Kinga Matula</dc:creator>
  <cp:lastModifiedBy>Chris Maletich</cp:lastModifiedBy>
  <cp:revision>43</cp:revision>
  <dcterms:created xsi:type="dcterms:W3CDTF">2022-09-23T14:23:48Z</dcterms:created>
  <dcterms:modified xsi:type="dcterms:W3CDTF">2023-01-31T19:07:21Z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0x010100DD8D965341A4A34C91D6C2E6E4C8B9B7</vt:lpwstr>
  </property>
</Properties>
</file>